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</p:sldIdLst>
  <p:sldSz cy="5143500" cx="9144000"/>
  <p:notesSz cx="6858000" cy="9144000"/>
  <p:embeddedFontLst>
    <p:embeddedFont>
      <p:font typeface="Raleway"/>
      <p:regular r:id="rId34"/>
      <p:bold r:id="rId35"/>
      <p:italic r:id="rId36"/>
      <p:boldItalic r:id="rId37"/>
    </p:embeddedFont>
    <p:embeddedFont>
      <p:font typeface="Raleway Thin"/>
      <p:regular r:id="rId38"/>
      <p:bold r:id="rId39"/>
      <p:italic r:id="rId40"/>
      <p:boldItalic r:id="rId41"/>
    </p:embeddedFont>
    <p:embeddedFont>
      <p:font typeface="Barlow Light"/>
      <p:regular r:id="rId42"/>
      <p:bold r:id="rId43"/>
      <p:italic r:id="rId44"/>
      <p:boldItalic r:id="rId45"/>
    </p:embeddedFont>
    <p:embeddedFont>
      <p:font typeface="Barlow"/>
      <p:regular r:id="rId46"/>
      <p:bold r:id="rId47"/>
      <p:italic r:id="rId48"/>
      <p:boldItalic r:id="rId4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CB82321-CBB6-4953-BF61-F0CF1C09FB77}">
  <a:tblStyle styleId="{2CB82321-CBB6-4953-BF61-F0CF1C09FB7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alewayThin-italic.fntdata"/><Relationship Id="rId42" Type="http://schemas.openxmlformats.org/officeDocument/2006/relationships/font" Target="fonts/BarlowLight-regular.fntdata"/><Relationship Id="rId41" Type="http://schemas.openxmlformats.org/officeDocument/2006/relationships/font" Target="fonts/RalewayThin-boldItalic.fntdata"/><Relationship Id="rId44" Type="http://schemas.openxmlformats.org/officeDocument/2006/relationships/font" Target="fonts/BarlowLight-italic.fntdata"/><Relationship Id="rId43" Type="http://schemas.openxmlformats.org/officeDocument/2006/relationships/font" Target="fonts/BarlowLight-bold.fntdata"/><Relationship Id="rId46" Type="http://schemas.openxmlformats.org/officeDocument/2006/relationships/font" Target="fonts/Barlow-regular.fntdata"/><Relationship Id="rId45" Type="http://schemas.openxmlformats.org/officeDocument/2006/relationships/font" Target="fonts/BarlowLight-bold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Barlow-italic.fntdata"/><Relationship Id="rId47" Type="http://schemas.openxmlformats.org/officeDocument/2006/relationships/font" Target="fonts/Barlow-bold.fntdata"/><Relationship Id="rId49" Type="http://schemas.openxmlformats.org/officeDocument/2006/relationships/font" Target="fonts/Barlow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font" Target="fonts/Raleway-bold.fntdata"/><Relationship Id="rId34" Type="http://schemas.openxmlformats.org/officeDocument/2006/relationships/font" Target="fonts/Raleway-regular.fntdata"/><Relationship Id="rId37" Type="http://schemas.openxmlformats.org/officeDocument/2006/relationships/font" Target="fonts/Raleway-boldItalic.fntdata"/><Relationship Id="rId36" Type="http://schemas.openxmlformats.org/officeDocument/2006/relationships/font" Target="fonts/Raleway-italic.fntdata"/><Relationship Id="rId39" Type="http://schemas.openxmlformats.org/officeDocument/2006/relationships/font" Target="fonts/RalewayThin-bold.fntdata"/><Relationship Id="rId38" Type="http://schemas.openxmlformats.org/officeDocument/2006/relationships/font" Target="fonts/RalewayThin-regular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35f391192_0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35f391192_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bb60704039_3_10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bb60704039_3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bb60704039_3_1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bb60704039_3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bb60704039_3_7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bb60704039_3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bb60704039_2_4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bb60704039_2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bae496982b_0_8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bae496982b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bae496982b_0_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Google Shape;547;gbae496982b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bae496982b_0_9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Google Shape;555;gbae496982b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bb60704039_2_34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3" name="Google Shape;563;gbb60704039_2_3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bca140fd44_1_1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bca140fd44_1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bb60704039_3_2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9" name="Google Shape;579;gbb60704039_3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3606f1c2d_3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3606f1c2d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bb60704039_3_9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7" name="Google Shape;587;gbb60704039_3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bb60704039_3_4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bb60704039_3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35f391192_07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4" name="Google Shape;604;g35f391192_0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gbb60704039_3_5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3" name="Google Shape;623;gbb60704039_3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gbae496982b_1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1" name="Google Shape;631;gbae496982b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bae496982b_1_10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9" name="Google Shape;639;gbae496982b_1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bae496982b_1_1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7" name="Google Shape;647;gbae496982b_1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35f391192_01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6" name="Google Shape;656;g35f391192_0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g35ed75ccf_02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0" name="Google Shape;670;g35ed75ccf_0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bb60704039_2_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bb60704039_2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35f391192_08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35f391192_0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bb60704039_0_16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bb60704039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35ed75ccf_01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35ed75ccf_0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bb60704039_2_9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bb60704039_2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bb60704039_2_10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bb60704039_2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1076325" y="1863600"/>
            <a:ext cx="4962600" cy="1416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11" name="Google Shape;11;p2"/>
          <p:cNvSpPr/>
          <p:nvPr/>
        </p:nvSpPr>
        <p:spPr>
          <a:xfrm rot="5400000">
            <a:off x="-303375" y="2166905"/>
            <a:ext cx="1416300" cy="809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dark">
  <p:cSld name="BLANK_1">
    <p:bg>
      <p:bgPr>
        <a:gradFill>
          <a:gsLst>
            <a:gs pos="0">
              <a:schemeClr val="accent1"/>
            </a:gs>
            <a:gs pos="50000">
              <a:schemeClr val="accent1"/>
            </a:gs>
            <a:gs pos="100000">
              <a:schemeClr val="accent2"/>
            </a:gs>
          </a:gsLst>
          <a:lin ang="16200038" scaled="0"/>
        </a:gra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1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11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buNone/>
              <a:defRPr>
                <a:solidFill>
                  <a:schemeClr val="accent2"/>
                </a:solidFill>
              </a:defRPr>
            </a:lvl1pPr>
            <a:lvl2pPr lvl="1" rtl="0">
              <a:buNone/>
              <a:defRPr>
                <a:solidFill>
                  <a:schemeClr val="accent2"/>
                </a:solidFill>
              </a:defRPr>
            </a:lvl2pPr>
            <a:lvl3pPr lvl="2" rtl="0">
              <a:buNone/>
              <a:defRPr>
                <a:solidFill>
                  <a:schemeClr val="accent2"/>
                </a:solidFill>
              </a:defRPr>
            </a:lvl3pPr>
            <a:lvl4pPr lvl="3" rtl="0">
              <a:buNone/>
              <a:defRPr>
                <a:solidFill>
                  <a:schemeClr val="accent2"/>
                </a:solidFill>
              </a:defRPr>
            </a:lvl4pPr>
            <a:lvl5pPr lvl="4" rtl="0">
              <a:buNone/>
              <a:defRPr>
                <a:solidFill>
                  <a:schemeClr val="accent2"/>
                </a:solidFill>
              </a:defRPr>
            </a:lvl5pPr>
            <a:lvl6pPr lvl="5" rtl="0">
              <a:buNone/>
              <a:defRPr>
                <a:solidFill>
                  <a:schemeClr val="accent2"/>
                </a:solidFill>
              </a:defRPr>
            </a:lvl6pPr>
            <a:lvl7pPr lvl="6" rtl="0">
              <a:buNone/>
              <a:defRPr>
                <a:solidFill>
                  <a:schemeClr val="accent2"/>
                </a:solidFill>
              </a:defRPr>
            </a:lvl7pPr>
            <a:lvl8pPr lvl="7" rtl="0">
              <a:buNone/>
              <a:defRPr>
                <a:solidFill>
                  <a:schemeClr val="accent2"/>
                </a:solidFill>
              </a:defRPr>
            </a:lvl8pPr>
            <a:lvl9pPr lvl="8" rtl="0">
              <a:buNone/>
              <a:defRPr>
                <a:solidFill>
                  <a:schemeClr val="accen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TITLE_1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/>
          <p:nvPr>
            <p:ph type="ctrTitle"/>
          </p:nvPr>
        </p:nvSpPr>
        <p:spPr>
          <a:xfrm>
            <a:off x="1085850" y="2031025"/>
            <a:ext cx="46767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4" name="Google Shape;14;p3"/>
          <p:cNvSpPr txBox="1"/>
          <p:nvPr>
            <p:ph idx="1" type="subTitle"/>
          </p:nvPr>
        </p:nvSpPr>
        <p:spPr>
          <a:xfrm>
            <a:off x="1085850" y="3287726"/>
            <a:ext cx="4676700" cy="383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" name="Google Shape;15;p3"/>
          <p:cNvSpPr/>
          <p:nvPr/>
        </p:nvSpPr>
        <p:spPr>
          <a:xfrm rot="5400000">
            <a:off x="-303375" y="2166905"/>
            <a:ext cx="1416300" cy="809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gradFill>
          <a:gsLst>
            <a:gs pos="0">
              <a:schemeClr val="accent1"/>
            </a:gs>
            <a:gs pos="50000">
              <a:schemeClr val="accent1"/>
            </a:gs>
            <a:gs pos="100000">
              <a:schemeClr val="accent2"/>
            </a:gs>
          </a:gsLst>
          <a:lin ang="16200038" scaled="0"/>
        </a:gra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" name="Google Shape;18;p4"/>
          <p:cNvSpPr/>
          <p:nvPr/>
        </p:nvSpPr>
        <p:spPr>
          <a:xfrm rot="5400000">
            <a:off x="-303375" y="927405"/>
            <a:ext cx="1416300" cy="809700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1039050" y="1028325"/>
            <a:ext cx="4742700" cy="3579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431800" lvl="0" marL="4572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▸"/>
              <a:defRPr sz="3200">
                <a:solidFill>
                  <a:schemeClr val="lt1"/>
                </a:solidFill>
              </a:defRPr>
            </a:lvl1pPr>
            <a:lvl2pPr indent="-431800" lvl="1" marL="9144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2pPr>
            <a:lvl3pPr indent="-431800" lvl="2" marL="13716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3pPr>
            <a:lvl4pPr indent="-431800" lvl="3" marL="1828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4pPr>
            <a:lvl5pPr indent="-431800" lvl="4" marL="22860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5pPr>
            <a:lvl6pPr indent="-431800" lvl="5" marL="27432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6pPr>
            <a:lvl7pPr indent="-431800" lvl="6" marL="32004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7pPr>
            <a:lvl8pPr indent="-431800" lvl="7" marL="36576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8pPr>
            <a:lvl9pPr indent="-431800" lvl="8" marL="41148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4"/>
          <p:cNvSpPr txBox="1"/>
          <p:nvPr/>
        </p:nvSpPr>
        <p:spPr>
          <a:xfrm>
            <a:off x="19050" y="933775"/>
            <a:ext cx="5310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600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rPr>
              <a:t>“</a:t>
            </a:r>
            <a:endParaRPr b="1" sz="8600">
              <a:solidFill>
                <a:schemeClr val="accen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" name="Google Shape;21;p4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buNone/>
              <a:defRPr>
                <a:solidFill>
                  <a:schemeClr val="accent2"/>
                </a:solidFill>
              </a:defRPr>
            </a:lvl1pPr>
            <a:lvl2pPr lvl="1">
              <a:buNone/>
              <a:defRPr>
                <a:solidFill>
                  <a:schemeClr val="accent2"/>
                </a:solidFill>
              </a:defRPr>
            </a:lvl2pPr>
            <a:lvl3pPr lvl="2">
              <a:buNone/>
              <a:defRPr>
                <a:solidFill>
                  <a:schemeClr val="accent2"/>
                </a:solidFill>
              </a:defRPr>
            </a:lvl3pPr>
            <a:lvl4pPr lvl="3">
              <a:buNone/>
              <a:defRPr>
                <a:solidFill>
                  <a:schemeClr val="accent2"/>
                </a:solidFill>
              </a:defRPr>
            </a:lvl4pPr>
            <a:lvl5pPr lvl="4">
              <a:buNone/>
              <a:defRPr>
                <a:solidFill>
                  <a:schemeClr val="accent2"/>
                </a:solidFill>
              </a:defRPr>
            </a:lvl5pPr>
            <a:lvl6pPr lvl="5">
              <a:buNone/>
              <a:defRPr>
                <a:solidFill>
                  <a:schemeClr val="accent2"/>
                </a:solidFill>
              </a:defRPr>
            </a:lvl6pPr>
            <a:lvl7pPr lvl="6">
              <a:buNone/>
              <a:defRPr>
                <a:solidFill>
                  <a:schemeClr val="accent2"/>
                </a:solidFill>
              </a:defRPr>
            </a:lvl7pPr>
            <a:lvl8pPr lvl="7">
              <a:buNone/>
              <a:defRPr>
                <a:solidFill>
                  <a:schemeClr val="accent2"/>
                </a:solidFill>
              </a:defRPr>
            </a:lvl8pPr>
            <a:lvl9pPr lvl="8">
              <a:buNone/>
              <a:defRPr>
                <a:solidFill>
                  <a:schemeClr val="accen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" type="tx">
  <p:cSld name="TITLE_AND_BODY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5"/>
          <p:cNvSpPr/>
          <p:nvPr/>
        </p:nvSpPr>
        <p:spPr>
          <a:xfrm rot="5400000">
            <a:off x="-100350" y="724485"/>
            <a:ext cx="468600" cy="2679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" name="Google Shape;25;p5"/>
          <p:cNvSpPr txBox="1"/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457200" y="1995750"/>
            <a:ext cx="5640900" cy="2640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>
              <a:spcBef>
                <a:spcPts val="600"/>
              </a:spcBef>
              <a:spcAft>
                <a:spcPts val="0"/>
              </a:spcAft>
              <a:buSzPts val="1800"/>
              <a:buChar char="▸"/>
              <a:defRPr/>
            </a:lvl1pPr>
            <a:lvl2pPr indent="-342900" lvl="1" marL="914400">
              <a:spcBef>
                <a:spcPts val="600"/>
              </a:spcBef>
              <a:spcAft>
                <a:spcPts val="0"/>
              </a:spcAft>
              <a:buSzPts val="1800"/>
              <a:buChar char="▹"/>
              <a:defRPr/>
            </a:lvl2pPr>
            <a:lvl3pPr indent="-342900" lvl="2" marL="1371600">
              <a:spcBef>
                <a:spcPts val="600"/>
              </a:spcBef>
              <a:spcAft>
                <a:spcPts val="0"/>
              </a:spcAft>
              <a:buSzPts val="1800"/>
              <a:buChar char="▹"/>
              <a:defRPr/>
            </a:lvl3pPr>
            <a:lvl4pPr indent="-355600" lvl="3" marL="18288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4pPr>
            <a:lvl5pPr indent="-355600" lvl="4" marL="22860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5pPr>
            <a:lvl6pPr indent="-355600" lvl="5" marL="27432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6pPr>
            <a:lvl7pPr indent="-355600" lvl="6" marL="32004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7pPr>
            <a:lvl8pPr indent="-355600" lvl="7" marL="3657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8pPr>
            <a:lvl9pPr indent="-355600" lvl="8" marL="41148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" type="twoColTx">
  <p:cSld name="TITLE_AND_TWO_COLUMN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6"/>
          <p:cNvSpPr/>
          <p:nvPr/>
        </p:nvSpPr>
        <p:spPr>
          <a:xfrm rot="5400000">
            <a:off x="-100350" y="724485"/>
            <a:ext cx="468600" cy="2679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" name="Google Shape;31;p6"/>
          <p:cNvSpPr txBox="1"/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" type="body"/>
          </p:nvPr>
        </p:nvSpPr>
        <p:spPr>
          <a:xfrm>
            <a:off x="457200" y="1995750"/>
            <a:ext cx="2682600" cy="267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>
              <a:spcBef>
                <a:spcPts val="600"/>
              </a:spcBef>
              <a:spcAft>
                <a:spcPts val="0"/>
              </a:spcAft>
              <a:buSzPts val="1800"/>
              <a:buChar char="▸"/>
              <a:defRPr sz="1800"/>
            </a:lvl1pPr>
            <a:lvl2pPr indent="-342900" lvl="1" marL="9144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2pPr>
            <a:lvl3pPr indent="-342900" lvl="2" marL="13716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3pPr>
            <a:lvl4pPr indent="-342900" lvl="3" marL="18288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4pPr>
            <a:lvl5pPr indent="-342900" lvl="4" marL="22860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5pPr>
            <a:lvl6pPr indent="-342900" lvl="5" marL="27432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6pPr>
            <a:lvl7pPr indent="-342900" lvl="6" marL="32004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7pPr>
            <a:lvl8pPr indent="-342900" lvl="7" marL="36576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8pPr>
            <a:lvl9pPr indent="-342900" lvl="8" marL="41148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9pPr>
          </a:lstStyle>
          <a:p/>
        </p:txBody>
      </p:sp>
      <p:sp>
        <p:nvSpPr>
          <p:cNvPr id="33" name="Google Shape;33;p6"/>
          <p:cNvSpPr txBox="1"/>
          <p:nvPr>
            <p:ph idx="2" type="body"/>
          </p:nvPr>
        </p:nvSpPr>
        <p:spPr>
          <a:xfrm>
            <a:off x="3415578" y="1995750"/>
            <a:ext cx="2682600" cy="267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>
              <a:spcBef>
                <a:spcPts val="600"/>
              </a:spcBef>
              <a:spcAft>
                <a:spcPts val="0"/>
              </a:spcAft>
              <a:buSzPts val="1800"/>
              <a:buChar char="▸"/>
              <a:defRPr sz="1800"/>
            </a:lvl1pPr>
            <a:lvl2pPr indent="-342900" lvl="1" marL="9144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2pPr>
            <a:lvl3pPr indent="-342900" lvl="2" marL="13716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3pPr>
            <a:lvl4pPr indent="-342900" lvl="3" marL="18288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4pPr>
            <a:lvl5pPr indent="-342900" lvl="4" marL="22860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5pPr>
            <a:lvl6pPr indent="-342900" lvl="5" marL="27432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6pPr>
            <a:lvl7pPr indent="-342900" lvl="6" marL="32004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7pPr>
            <a:lvl8pPr indent="-342900" lvl="7" marL="36576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8pPr>
            <a:lvl9pPr indent="-342900" lvl="8" marL="41148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9pPr>
          </a:lstStyle>
          <a:p/>
        </p:txBody>
      </p:sp>
      <p:sp>
        <p:nvSpPr>
          <p:cNvPr id="34" name="Google Shape;34;p6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">
  <p:cSld name="TITLE_AND_TWO_COLUMNS_1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7"/>
          <p:cNvSpPr/>
          <p:nvPr/>
        </p:nvSpPr>
        <p:spPr>
          <a:xfrm rot="5400000">
            <a:off x="-100350" y="724485"/>
            <a:ext cx="468600" cy="2679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 txBox="1"/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39" name="Google Shape;39;p7"/>
          <p:cNvSpPr txBox="1"/>
          <p:nvPr>
            <p:ph idx="1" type="body"/>
          </p:nvPr>
        </p:nvSpPr>
        <p:spPr>
          <a:xfrm>
            <a:off x="457200" y="1995750"/>
            <a:ext cx="2563500" cy="267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▸"/>
              <a:defRPr sz="1600"/>
            </a:lvl1pPr>
            <a:lvl2pPr indent="-330200" lvl="1" marL="9144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2pPr>
            <a:lvl3pPr indent="-330200" lvl="2" marL="13716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3pPr>
            <a:lvl4pPr indent="-330200" lvl="3" marL="18288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4pPr>
            <a:lvl5pPr indent="-330200" lvl="4" marL="22860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5pPr>
            <a:lvl6pPr indent="-330200" lvl="5" marL="2743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6pPr>
            <a:lvl7pPr indent="-330200" lvl="6" marL="32004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7pPr>
            <a:lvl8pPr indent="-330200" lvl="7" marL="36576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8pPr>
            <a:lvl9pPr indent="-330200" lvl="8" marL="41148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9pPr>
          </a:lstStyle>
          <a:p/>
        </p:txBody>
      </p:sp>
      <p:sp>
        <p:nvSpPr>
          <p:cNvPr id="40" name="Google Shape;40;p7"/>
          <p:cNvSpPr txBox="1"/>
          <p:nvPr>
            <p:ph idx="2" type="body"/>
          </p:nvPr>
        </p:nvSpPr>
        <p:spPr>
          <a:xfrm>
            <a:off x="3290250" y="1995750"/>
            <a:ext cx="2563500" cy="267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▸"/>
              <a:defRPr sz="1600"/>
            </a:lvl1pPr>
            <a:lvl2pPr indent="-330200" lvl="1" marL="9144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2pPr>
            <a:lvl3pPr indent="-330200" lvl="2" marL="13716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3pPr>
            <a:lvl4pPr indent="-330200" lvl="3" marL="18288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4pPr>
            <a:lvl5pPr indent="-330200" lvl="4" marL="22860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5pPr>
            <a:lvl6pPr indent="-330200" lvl="5" marL="2743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6pPr>
            <a:lvl7pPr indent="-330200" lvl="6" marL="32004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7pPr>
            <a:lvl8pPr indent="-330200" lvl="7" marL="36576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8pPr>
            <a:lvl9pPr indent="-330200" lvl="8" marL="41148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9pPr>
          </a:lstStyle>
          <a:p/>
        </p:txBody>
      </p:sp>
      <p:sp>
        <p:nvSpPr>
          <p:cNvPr id="41" name="Google Shape;41;p7"/>
          <p:cNvSpPr txBox="1"/>
          <p:nvPr>
            <p:ph idx="3" type="body"/>
          </p:nvPr>
        </p:nvSpPr>
        <p:spPr>
          <a:xfrm>
            <a:off x="6123300" y="1995750"/>
            <a:ext cx="2563500" cy="267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▸"/>
              <a:defRPr sz="1600"/>
            </a:lvl1pPr>
            <a:lvl2pPr indent="-330200" lvl="1" marL="9144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2pPr>
            <a:lvl3pPr indent="-330200" lvl="2" marL="13716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3pPr>
            <a:lvl4pPr indent="-330200" lvl="3" marL="18288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4pPr>
            <a:lvl5pPr indent="-330200" lvl="4" marL="22860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5pPr>
            <a:lvl6pPr indent="-330200" lvl="5" marL="2743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6pPr>
            <a:lvl7pPr indent="-330200" lvl="6" marL="32004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7pPr>
            <a:lvl8pPr indent="-330200" lvl="7" marL="36576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8pPr>
            <a:lvl9pPr indent="-330200" lvl="8" marL="41148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9pPr>
          </a:lstStyle>
          <a:p/>
        </p:txBody>
      </p:sp>
      <p:sp>
        <p:nvSpPr>
          <p:cNvPr id="42" name="Google Shape;42;p7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8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" name="Google Shape;45;p8"/>
          <p:cNvSpPr/>
          <p:nvPr/>
        </p:nvSpPr>
        <p:spPr>
          <a:xfrm rot="5400000">
            <a:off x="-100350" y="724485"/>
            <a:ext cx="468600" cy="2679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8"/>
          <p:cNvSpPr txBox="1"/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47" name="Google Shape;47;p8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9"/>
          <p:cNvSpPr/>
          <p:nvPr/>
        </p:nvSpPr>
        <p:spPr>
          <a:xfrm rot="5400000">
            <a:off x="-100350" y="4448760"/>
            <a:ext cx="468600" cy="2679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52" name="Google Shape;52;p9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0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0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theme" Target="../theme/theme2.xml"/><Relationship Id="rId10" Type="http://schemas.openxmlformats.org/officeDocument/2006/relationships/slideLayout" Target="../slideLayouts/slideLayout10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995750"/>
            <a:ext cx="5640900" cy="26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indent="-342900" lvl="1" marL="9144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indent="-342900" lvl="2" marL="1371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indent="-355600" lvl="3" marL="18288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indent="-355600" lvl="4" marL="22860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indent="-355600" lvl="5" marL="27432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indent="-355600" lvl="6" marL="32004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indent="-355600" lvl="7" marL="3657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indent="-355600" lvl="8" marL="41148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lvl="1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gif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0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1.gif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8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12"/>
          <p:cNvGrpSpPr/>
          <p:nvPr/>
        </p:nvGrpSpPr>
        <p:grpSpPr>
          <a:xfrm>
            <a:off x="5122427" y="668001"/>
            <a:ext cx="3841143" cy="3893303"/>
            <a:chOff x="5122427" y="668001"/>
            <a:chExt cx="3841143" cy="3893303"/>
          </a:xfrm>
        </p:grpSpPr>
        <p:grpSp>
          <p:nvGrpSpPr>
            <p:cNvPr id="64" name="Google Shape;64;p12"/>
            <p:cNvGrpSpPr/>
            <p:nvPr/>
          </p:nvGrpSpPr>
          <p:grpSpPr>
            <a:xfrm>
              <a:off x="5144045" y="893590"/>
              <a:ext cx="2833667" cy="2964311"/>
              <a:chOff x="3860721" y="1330073"/>
              <a:chExt cx="3544299" cy="3707706"/>
            </a:xfrm>
          </p:grpSpPr>
          <p:sp>
            <p:nvSpPr>
              <p:cNvPr id="65" name="Google Shape;65;p12"/>
              <p:cNvSpPr/>
              <p:nvPr/>
            </p:nvSpPr>
            <p:spPr>
              <a:xfrm>
                <a:off x="5336000" y="1330073"/>
                <a:ext cx="2069020" cy="2805419"/>
              </a:xfrm>
              <a:custGeom>
                <a:rect b="b" l="l" r="r" t="t"/>
                <a:pathLst>
                  <a:path extrusionOk="0" h="2805419" w="2069020">
                    <a:moveTo>
                      <a:pt x="2019014" y="2799395"/>
                    </a:moveTo>
                    <a:lnTo>
                      <a:pt x="50006" y="1662586"/>
                    </a:lnTo>
                    <a:cubicBezTo>
                      <a:pt x="22384" y="1646680"/>
                      <a:pt x="0" y="1603912"/>
                      <a:pt x="0" y="1567336"/>
                    </a:cubicBezTo>
                    <a:lnTo>
                      <a:pt x="0" y="43908"/>
                    </a:lnTo>
                    <a:cubicBezTo>
                      <a:pt x="0" y="7141"/>
                      <a:pt x="22384" y="-9813"/>
                      <a:pt x="50006" y="5808"/>
                    </a:cubicBezTo>
                    <a:lnTo>
                      <a:pt x="2019014" y="1142998"/>
                    </a:lnTo>
                    <a:cubicBezTo>
                      <a:pt x="2046637" y="1158904"/>
                      <a:pt x="2069020" y="1201672"/>
                      <a:pt x="2069020" y="1238248"/>
                    </a:cubicBezTo>
                    <a:lnTo>
                      <a:pt x="2069020" y="2761295"/>
                    </a:lnTo>
                    <a:cubicBezTo>
                      <a:pt x="2069020" y="2798443"/>
                      <a:pt x="2046637" y="2815397"/>
                      <a:pt x="2019014" y="2799395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" name="Google Shape;66;p12"/>
              <p:cNvSpPr/>
              <p:nvPr/>
            </p:nvSpPr>
            <p:spPr>
              <a:xfrm>
                <a:off x="7365110" y="4067936"/>
                <a:ext cx="21907" cy="77247"/>
              </a:xfrm>
              <a:custGeom>
                <a:rect b="b" l="l" r="r" t="t"/>
                <a:pathLst>
                  <a:path extrusionOk="0" h="77247" w="21907">
                    <a:moveTo>
                      <a:pt x="0" y="77248"/>
                    </a:moveTo>
                    <a:lnTo>
                      <a:pt x="21908" y="64675"/>
                    </a:lnTo>
                    <a:lnTo>
                      <a:pt x="12383" y="0"/>
                    </a:lnTo>
                    <a:lnTo>
                      <a:pt x="0" y="77248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" name="Google Shape;67;p12"/>
              <p:cNvSpPr/>
              <p:nvPr/>
            </p:nvSpPr>
            <p:spPr>
              <a:xfrm>
                <a:off x="5332475" y="1333214"/>
                <a:ext cx="52292" cy="22389"/>
              </a:xfrm>
              <a:custGeom>
                <a:rect b="b" l="l" r="r" t="t"/>
                <a:pathLst>
                  <a:path extrusionOk="0" h="22389" w="52292">
                    <a:moveTo>
                      <a:pt x="0" y="12383"/>
                    </a:moveTo>
                    <a:lnTo>
                      <a:pt x="21431" y="0"/>
                    </a:lnTo>
                    <a:lnTo>
                      <a:pt x="52292" y="17621"/>
                    </a:lnTo>
                    <a:cubicBezTo>
                      <a:pt x="52292" y="17621"/>
                      <a:pt x="19431" y="22574"/>
                      <a:pt x="18669" y="22384"/>
                    </a:cubicBezTo>
                    <a:cubicBezTo>
                      <a:pt x="17907" y="22193"/>
                      <a:pt x="0" y="12383"/>
                      <a:pt x="0" y="12383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" name="Google Shape;68;p12"/>
              <p:cNvSpPr/>
              <p:nvPr/>
            </p:nvSpPr>
            <p:spPr>
              <a:xfrm>
                <a:off x="5317902" y="1340537"/>
                <a:ext cx="2069115" cy="2805383"/>
              </a:xfrm>
              <a:custGeom>
                <a:rect b="b" l="l" r="r" t="t"/>
                <a:pathLst>
                  <a:path extrusionOk="0" h="2805383" w="2069115">
                    <a:moveTo>
                      <a:pt x="2019110" y="2799409"/>
                    </a:moveTo>
                    <a:lnTo>
                      <a:pt x="50006" y="1662600"/>
                    </a:lnTo>
                    <a:cubicBezTo>
                      <a:pt x="22384" y="1646598"/>
                      <a:pt x="0" y="1603831"/>
                      <a:pt x="0" y="1567350"/>
                    </a:cubicBezTo>
                    <a:lnTo>
                      <a:pt x="0" y="43921"/>
                    </a:lnTo>
                    <a:cubicBezTo>
                      <a:pt x="0" y="7060"/>
                      <a:pt x="22384" y="-9800"/>
                      <a:pt x="50006" y="5821"/>
                    </a:cubicBezTo>
                    <a:lnTo>
                      <a:pt x="2019110" y="1142916"/>
                    </a:lnTo>
                    <a:cubicBezTo>
                      <a:pt x="2046732" y="1158823"/>
                      <a:pt x="2069116" y="1201685"/>
                      <a:pt x="2069116" y="1238166"/>
                    </a:cubicBezTo>
                    <a:lnTo>
                      <a:pt x="2069116" y="2761595"/>
                    </a:lnTo>
                    <a:cubicBezTo>
                      <a:pt x="2069116" y="2798361"/>
                      <a:pt x="2046732" y="2815315"/>
                      <a:pt x="2019110" y="2799409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" name="Google Shape;69;p12"/>
              <p:cNvSpPr/>
              <p:nvPr/>
            </p:nvSpPr>
            <p:spPr>
              <a:xfrm>
                <a:off x="5314473" y="1342497"/>
                <a:ext cx="2069020" cy="2805423"/>
              </a:xfrm>
              <a:custGeom>
                <a:rect b="b" l="l" r="r" t="t"/>
                <a:pathLst>
                  <a:path extrusionOk="0" h="2805423" w="2069020">
                    <a:moveTo>
                      <a:pt x="2019014" y="2799449"/>
                    </a:moveTo>
                    <a:lnTo>
                      <a:pt x="50006" y="1662545"/>
                    </a:lnTo>
                    <a:cubicBezTo>
                      <a:pt x="22384" y="1646638"/>
                      <a:pt x="0" y="1603871"/>
                      <a:pt x="0" y="1567295"/>
                    </a:cubicBezTo>
                    <a:lnTo>
                      <a:pt x="0" y="43962"/>
                    </a:lnTo>
                    <a:cubicBezTo>
                      <a:pt x="0" y="7100"/>
                      <a:pt x="22384" y="-9855"/>
                      <a:pt x="50006" y="5862"/>
                    </a:cubicBezTo>
                    <a:lnTo>
                      <a:pt x="2019014" y="1142956"/>
                    </a:lnTo>
                    <a:cubicBezTo>
                      <a:pt x="2046637" y="1158863"/>
                      <a:pt x="2069021" y="1201630"/>
                      <a:pt x="2069021" y="1238206"/>
                    </a:cubicBezTo>
                    <a:lnTo>
                      <a:pt x="2069021" y="2761635"/>
                    </a:lnTo>
                    <a:cubicBezTo>
                      <a:pt x="2069021" y="2798401"/>
                      <a:pt x="2046637" y="2815356"/>
                      <a:pt x="2019014" y="2799449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" name="Google Shape;70;p12"/>
              <p:cNvSpPr/>
              <p:nvPr/>
            </p:nvSpPr>
            <p:spPr>
              <a:xfrm>
                <a:off x="5339429" y="1375389"/>
                <a:ext cx="2018061" cy="2673878"/>
              </a:xfrm>
              <a:custGeom>
                <a:rect b="b" l="l" r="r" t="t"/>
                <a:pathLst>
                  <a:path extrusionOk="0" h="2673878" w="2018061">
                    <a:moveTo>
                      <a:pt x="2017014" y="2673878"/>
                    </a:moveTo>
                    <a:lnTo>
                      <a:pt x="0" y="1509352"/>
                    </a:lnTo>
                    <a:lnTo>
                      <a:pt x="1048" y="17165"/>
                    </a:lnTo>
                    <a:cubicBezTo>
                      <a:pt x="1048" y="1830"/>
                      <a:pt x="11811" y="-4361"/>
                      <a:pt x="25051" y="3259"/>
                    </a:cubicBezTo>
                    <a:lnTo>
                      <a:pt x="1994059" y="1140163"/>
                    </a:lnTo>
                    <a:cubicBezTo>
                      <a:pt x="2008213" y="1149354"/>
                      <a:pt x="2017138" y="1164747"/>
                      <a:pt x="2018062" y="118159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" name="Google Shape;71;p12"/>
              <p:cNvSpPr/>
              <p:nvPr/>
            </p:nvSpPr>
            <p:spPr>
              <a:xfrm>
                <a:off x="5339238" y="1374339"/>
                <a:ext cx="2018061" cy="2673785"/>
              </a:xfrm>
              <a:custGeom>
                <a:rect b="b" l="l" r="r" t="t"/>
                <a:pathLst>
                  <a:path extrusionOk="0" h="2673785" w="2018061">
                    <a:moveTo>
                      <a:pt x="2017014" y="2673785"/>
                    </a:moveTo>
                    <a:lnTo>
                      <a:pt x="0" y="1509354"/>
                    </a:lnTo>
                    <a:lnTo>
                      <a:pt x="1048" y="17072"/>
                    </a:lnTo>
                    <a:cubicBezTo>
                      <a:pt x="1048" y="1832"/>
                      <a:pt x="11811" y="-4359"/>
                      <a:pt x="25051" y="3261"/>
                    </a:cubicBezTo>
                    <a:lnTo>
                      <a:pt x="1994059" y="1140260"/>
                    </a:lnTo>
                    <a:cubicBezTo>
                      <a:pt x="2008232" y="1149481"/>
                      <a:pt x="2017147" y="1164911"/>
                      <a:pt x="2018062" y="118178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" name="Google Shape;72;p12"/>
              <p:cNvSpPr/>
              <p:nvPr/>
            </p:nvSpPr>
            <p:spPr>
              <a:xfrm>
                <a:off x="3860721" y="3051171"/>
                <a:ext cx="3440851" cy="1986608"/>
              </a:xfrm>
              <a:custGeom>
                <a:rect b="b" l="l" r="r" t="t"/>
                <a:pathLst>
                  <a:path extrusionOk="0" h="1986608" w="3440851">
                    <a:moveTo>
                      <a:pt x="1987629" y="1975838"/>
                    </a:moveTo>
                    <a:lnTo>
                      <a:pt x="18621" y="838934"/>
                    </a:lnTo>
                    <a:cubicBezTo>
                      <a:pt x="-9002" y="823027"/>
                      <a:pt x="-5477" y="795214"/>
                      <a:pt x="26432" y="776736"/>
                    </a:cubicBezTo>
                    <a:lnTo>
                      <a:pt x="1345454" y="15212"/>
                    </a:lnTo>
                    <a:cubicBezTo>
                      <a:pt x="1377362" y="-3172"/>
                      <a:pt x="1425559" y="-5172"/>
                      <a:pt x="1453181" y="10735"/>
                    </a:cubicBezTo>
                    <a:lnTo>
                      <a:pt x="3422189" y="1147544"/>
                    </a:lnTo>
                    <a:cubicBezTo>
                      <a:pt x="3449812" y="1163546"/>
                      <a:pt x="3446383" y="1191359"/>
                      <a:pt x="3414474" y="1209742"/>
                    </a:cubicBezTo>
                    <a:lnTo>
                      <a:pt x="2095452" y="1971742"/>
                    </a:lnTo>
                    <a:cubicBezTo>
                      <a:pt x="2063829" y="1989744"/>
                      <a:pt x="2015347" y="1991745"/>
                      <a:pt x="1987629" y="1975838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" name="Google Shape;73;p12"/>
              <p:cNvSpPr/>
              <p:nvPr/>
            </p:nvSpPr>
            <p:spPr>
              <a:xfrm>
                <a:off x="3903733" y="3024882"/>
                <a:ext cx="3440892" cy="1987084"/>
              </a:xfrm>
              <a:custGeom>
                <a:rect b="b" l="l" r="r" t="t"/>
                <a:pathLst>
                  <a:path extrusionOk="0" h="1987084" w="3440892">
                    <a:moveTo>
                      <a:pt x="1987670" y="1976314"/>
                    </a:moveTo>
                    <a:lnTo>
                      <a:pt x="18662" y="839410"/>
                    </a:lnTo>
                    <a:cubicBezTo>
                      <a:pt x="-8961" y="823503"/>
                      <a:pt x="-5532" y="795690"/>
                      <a:pt x="26377" y="777212"/>
                    </a:cubicBezTo>
                    <a:lnTo>
                      <a:pt x="1345495" y="15212"/>
                    </a:lnTo>
                    <a:cubicBezTo>
                      <a:pt x="1377308" y="-3172"/>
                      <a:pt x="1425600" y="-5172"/>
                      <a:pt x="1453222" y="10735"/>
                    </a:cubicBezTo>
                    <a:lnTo>
                      <a:pt x="3422230" y="1148020"/>
                    </a:lnTo>
                    <a:cubicBezTo>
                      <a:pt x="3449853" y="1164022"/>
                      <a:pt x="3446424" y="1191835"/>
                      <a:pt x="3414515" y="1210218"/>
                    </a:cubicBezTo>
                    <a:lnTo>
                      <a:pt x="2095493" y="1972218"/>
                    </a:lnTo>
                    <a:cubicBezTo>
                      <a:pt x="2063584" y="1990220"/>
                      <a:pt x="2015292" y="1992221"/>
                      <a:pt x="1987670" y="1976314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" name="Google Shape;74;p12"/>
              <p:cNvSpPr/>
              <p:nvPr/>
            </p:nvSpPr>
            <p:spPr>
              <a:xfrm>
                <a:off x="3903726" y="3801522"/>
                <a:ext cx="41719" cy="37052"/>
              </a:xfrm>
              <a:custGeom>
                <a:rect b="b" l="l" r="r" t="t"/>
                <a:pathLst>
                  <a:path extrusionOk="0" h="37052" w="41719">
                    <a:moveTo>
                      <a:pt x="0" y="37052"/>
                    </a:moveTo>
                    <a:lnTo>
                      <a:pt x="0" y="0"/>
                    </a:lnTo>
                    <a:lnTo>
                      <a:pt x="41719" y="17431"/>
                    </a:lnTo>
                    <a:lnTo>
                      <a:pt x="0" y="37052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" name="Google Shape;75;p12"/>
              <p:cNvSpPr/>
              <p:nvPr/>
            </p:nvSpPr>
            <p:spPr>
              <a:xfrm>
                <a:off x="7313771" y="4164425"/>
                <a:ext cx="30860" cy="40671"/>
              </a:xfrm>
              <a:custGeom>
                <a:rect b="b" l="l" r="r" t="t"/>
                <a:pathLst>
                  <a:path extrusionOk="0" h="40671" w="30860">
                    <a:moveTo>
                      <a:pt x="30861" y="36290"/>
                    </a:moveTo>
                    <a:lnTo>
                      <a:pt x="30861" y="0"/>
                    </a:lnTo>
                    <a:lnTo>
                      <a:pt x="0" y="10573"/>
                    </a:lnTo>
                    <a:lnTo>
                      <a:pt x="20479" y="40672"/>
                    </a:lnTo>
                    <a:lnTo>
                      <a:pt x="30861" y="36290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" name="Google Shape;76;p12"/>
              <p:cNvSpPr/>
              <p:nvPr/>
            </p:nvSpPr>
            <p:spPr>
              <a:xfrm>
                <a:off x="3903733" y="2994046"/>
                <a:ext cx="3440892" cy="1986618"/>
              </a:xfrm>
              <a:custGeom>
                <a:rect b="b" l="l" r="r" t="t"/>
                <a:pathLst>
                  <a:path extrusionOk="0" h="1986618" w="3440892">
                    <a:moveTo>
                      <a:pt x="1987670" y="1975813"/>
                    </a:moveTo>
                    <a:lnTo>
                      <a:pt x="18662" y="839005"/>
                    </a:lnTo>
                    <a:cubicBezTo>
                      <a:pt x="-8961" y="823098"/>
                      <a:pt x="-5532" y="795190"/>
                      <a:pt x="26377" y="776806"/>
                    </a:cubicBezTo>
                    <a:lnTo>
                      <a:pt x="1345495" y="15283"/>
                    </a:lnTo>
                    <a:cubicBezTo>
                      <a:pt x="1377308" y="-3196"/>
                      <a:pt x="1425600" y="-5196"/>
                      <a:pt x="1453222" y="10806"/>
                    </a:cubicBezTo>
                    <a:lnTo>
                      <a:pt x="3422230" y="1147615"/>
                    </a:lnTo>
                    <a:cubicBezTo>
                      <a:pt x="3449853" y="1163521"/>
                      <a:pt x="3446424" y="1191430"/>
                      <a:pt x="3414515" y="1209813"/>
                    </a:cubicBezTo>
                    <a:lnTo>
                      <a:pt x="2095493" y="1971336"/>
                    </a:lnTo>
                    <a:cubicBezTo>
                      <a:pt x="2063584" y="1989815"/>
                      <a:pt x="2015292" y="1991815"/>
                      <a:pt x="1987670" y="1975813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" name="Google Shape;77;p12"/>
              <p:cNvSpPr/>
              <p:nvPr/>
            </p:nvSpPr>
            <p:spPr>
              <a:xfrm>
                <a:off x="3903733" y="2989259"/>
                <a:ext cx="3440892" cy="1986608"/>
              </a:xfrm>
              <a:custGeom>
                <a:rect b="b" l="l" r="r" t="t"/>
                <a:pathLst>
                  <a:path extrusionOk="0" h="1986608" w="3440892">
                    <a:moveTo>
                      <a:pt x="1987670" y="1975838"/>
                    </a:moveTo>
                    <a:lnTo>
                      <a:pt x="18662" y="838934"/>
                    </a:lnTo>
                    <a:cubicBezTo>
                      <a:pt x="-8961" y="823027"/>
                      <a:pt x="-5532" y="795214"/>
                      <a:pt x="26377" y="776736"/>
                    </a:cubicBezTo>
                    <a:lnTo>
                      <a:pt x="1345495" y="15212"/>
                    </a:lnTo>
                    <a:cubicBezTo>
                      <a:pt x="1377308" y="-3172"/>
                      <a:pt x="1425600" y="-5172"/>
                      <a:pt x="1453222" y="10735"/>
                    </a:cubicBezTo>
                    <a:lnTo>
                      <a:pt x="3422230" y="1147544"/>
                    </a:lnTo>
                    <a:cubicBezTo>
                      <a:pt x="3449853" y="1163546"/>
                      <a:pt x="3446424" y="1191359"/>
                      <a:pt x="3414515" y="1209742"/>
                    </a:cubicBezTo>
                    <a:lnTo>
                      <a:pt x="2095493" y="1971742"/>
                    </a:lnTo>
                    <a:cubicBezTo>
                      <a:pt x="2063584" y="1989744"/>
                      <a:pt x="2015292" y="1991745"/>
                      <a:pt x="1987670" y="1975838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" name="Google Shape;78;p12"/>
              <p:cNvSpPr/>
              <p:nvPr/>
            </p:nvSpPr>
            <p:spPr>
              <a:xfrm>
                <a:off x="5115918" y="3136967"/>
                <a:ext cx="220549" cy="127281"/>
              </a:xfrm>
              <a:custGeom>
                <a:rect b="b" l="l" r="r" t="t"/>
                <a:pathLst>
                  <a:path extrusionOk="0" h="127281" w="220549">
                    <a:moveTo>
                      <a:pt x="96733" y="124392"/>
                    </a:moveTo>
                    <a:lnTo>
                      <a:pt x="5007" y="71433"/>
                    </a:lnTo>
                    <a:cubicBezTo>
                      <a:pt x="-2422" y="67147"/>
                      <a:pt x="-1470" y="59623"/>
                      <a:pt x="7103" y="54574"/>
                    </a:cubicBezTo>
                    <a:lnTo>
                      <a:pt x="94638" y="4092"/>
                    </a:lnTo>
                    <a:cubicBezTo>
                      <a:pt x="103610" y="-890"/>
                      <a:pt x="114421" y="-1347"/>
                      <a:pt x="123784" y="2853"/>
                    </a:cubicBezTo>
                    <a:lnTo>
                      <a:pt x="215510" y="55812"/>
                    </a:lnTo>
                    <a:cubicBezTo>
                      <a:pt x="222939" y="60099"/>
                      <a:pt x="222082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3"/>
                      <a:pt x="106096" y="128641"/>
                      <a:pt x="96733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" name="Google Shape;79;p12"/>
              <p:cNvSpPr/>
              <p:nvPr/>
            </p:nvSpPr>
            <p:spPr>
              <a:xfrm>
                <a:off x="5245712" y="3211893"/>
                <a:ext cx="220524" cy="127281"/>
              </a:xfrm>
              <a:custGeom>
                <a:rect b="b" l="l" r="r" t="t"/>
                <a:pathLst>
                  <a:path extrusionOk="0" h="127281" w="220524">
                    <a:moveTo>
                      <a:pt x="96765" y="124428"/>
                    </a:moveTo>
                    <a:lnTo>
                      <a:pt x="5039" y="71469"/>
                    </a:lnTo>
                    <a:cubicBezTo>
                      <a:pt x="-2390" y="67183"/>
                      <a:pt x="-1533" y="59563"/>
                      <a:pt x="7135" y="54610"/>
                    </a:cubicBezTo>
                    <a:lnTo>
                      <a:pt x="94670" y="4127"/>
                    </a:lnTo>
                    <a:cubicBezTo>
                      <a:pt x="103633" y="-902"/>
                      <a:pt x="114453" y="-1359"/>
                      <a:pt x="123816" y="2889"/>
                    </a:cubicBezTo>
                    <a:lnTo>
                      <a:pt x="215447" y="55848"/>
                    </a:lnTo>
                    <a:cubicBezTo>
                      <a:pt x="222971" y="60134"/>
                      <a:pt x="222019" y="67659"/>
                      <a:pt x="213351" y="72707"/>
                    </a:cubicBezTo>
                    <a:lnTo>
                      <a:pt x="125912" y="123190"/>
                    </a:lnTo>
                    <a:cubicBezTo>
                      <a:pt x="116930" y="128171"/>
                      <a:pt x="106128" y="128628"/>
                      <a:pt x="96765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" name="Google Shape;80;p12"/>
              <p:cNvSpPr/>
              <p:nvPr/>
            </p:nvSpPr>
            <p:spPr>
              <a:xfrm>
                <a:off x="5376617" y="3287669"/>
                <a:ext cx="220517" cy="127212"/>
              </a:xfrm>
              <a:custGeom>
                <a:rect b="b" l="l" r="r" t="t"/>
                <a:pathLst>
                  <a:path extrusionOk="0" h="127212" w="220517">
                    <a:moveTo>
                      <a:pt x="97114" y="124376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7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7002" y="128100"/>
                      <a:pt x="106353" y="128529"/>
                      <a:pt x="97114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" name="Google Shape;81;p12"/>
              <p:cNvSpPr/>
              <p:nvPr/>
            </p:nvSpPr>
            <p:spPr>
              <a:xfrm>
                <a:off x="5505300" y="3361757"/>
                <a:ext cx="220517" cy="127281"/>
              </a:xfrm>
              <a:custGeom>
                <a:rect b="b" l="l" r="r" t="t"/>
                <a:pathLst>
                  <a:path extrusionOk="0" h="127281" w="220517">
                    <a:moveTo>
                      <a:pt x="96733" y="124393"/>
                    </a:moveTo>
                    <a:lnTo>
                      <a:pt x="5007" y="71434"/>
                    </a:lnTo>
                    <a:cubicBezTo>
                      <a:pt x="-2422" y="67147"/>
                      <a:pt x="-1470" y="59622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4"/>
                    </a:cubicBezTo>
                    <a:lnTo>
                      <a:pt x="215510" y="55813"/>
                    </a:lnTo>
                    <a:cubicBezTo>
                      <a:pt x="222939" y="60099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4"/>
                      <a:pt x="106096" y="128641"/>
                      <a:pt x="96733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" name="Google Shape;82;p12"/>
              <p:cNvSpPr/>
              <p:nvPr/>
            </p:nvSpPr>
            <p:spPr>
              <a:xfrm>
                <a:off x="5635055" y="3436683"/>
                <a:ext cx="220563" cy="127281"/>
              </a:xfrm>
              <a:custGeom>
                <a:rect b="b" l="l" r="r" t="t"/>
                <a:pathLst>
                  <a:path extrusionOk="0" h="127281" w="220563">
                    <a:moveTo>
                      <a:pt x="96709" y="12442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950" y="123190"/>
                    </a:lnTo>
                    <a:cubicBezTo>
                      <a:pt x="116940" y="128171"/>
                      <a:pt x="106110" y="128628"/>
                      <a:pt x="9670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" name="Google Shape;83;p12"/>
              <p:cNvSpPr/>
              <p:nvPr/>
            </p:nvSpPr>
            <p:spPr>
              <a:xfrm>
                <a:off x="5764856" y="3511602"/>
                <a:ext cx="220517" cy="127307"/>
              </a:xfrm>
              <a:custGeom>
                <a:rect b="b" l="l" r="r" t="t"/>
                <a:pathLst>
                  <a:path extrusionOk="0" h="127307" w="220517">
                    <a:moveTo>
                      <a:pt x="96733" y="124376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7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6898" y="128234"/>
                      <a:pt x="106077" y="128652"/>
                      <a:pt x="96733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" name="Google Shape;84;p12"/>
              <p:cNvSpPr/>
              <p:nvPr/>
            </p:nvSpPr>
            <p:spPr>
              <a:xfrm>
                <a:off x="5894611" y="3586162"/>
                <a:ext cx="220563" cy="127549"/>
              </a:xfrm>
              <a:custGeom>
                <a:rect b="b" l="l" r="r" t="t"/>
                <a:pathLst>
                  <a:path extrusionOk="0" h="127549" w="220563">
                    <a:moveTo>
                      <a:pt x="96613" y="124777"/>
                    </a:moveTo>
                    <a:lnTo>
                      <a:pt x="5078" y="71437"/>
                    </a:lnTo>
                    <a:cubicBezTo>
                      <a:pt x="-2447" y="67151"/>
                      <a:pt x="-1494" y="59626"/>
                      <a:pt x="7174" y="54578"/>
                    </a:cubicBezTo>
                    <a:lnTo>
                      <a:pt x="94613" y="4096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15485" y="55816"/>
                    </a:lnTo>
                    <a:cubicBezTo>
                      <a:pt x="223010" y="60103"/>
                      <a:pt x="222058" y="67722"/>
                      <a:pt x="213390" y="72676"/>
                    </a:cubicBezTo>
                    <a:lnTo>
                      <a:pt x="125950" y="123158"/>
                    </a:lnTo>
                    <a:cubicBezTo>
                      <a:pt x="116997" y="128378"/>
                      <a:pt x="106081" y="128978"/>
                      <a:pt x="96613" y="12477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" name="Google Shape;85;p12"/>
              <p:cNvSpPr/>
              <p:nvPr/>
            </p:nvSpPr>
            <p:spPr>
              <a:xfrm>
                <a:off x="6024246" y="3661473"/>
                <a:ext cx="220563" cy="127238"/>
              </a:xfrm>
              <a:custGeom>
                <a:rect b="b" l="l" r="r" t="t"/>
                <a:pathLst>
                  <a:path extrusionOk="0" h="127238" w="220563">
                    <a:moveTo>
                      <a:pt x="96899" y="12442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576" y="-902"/>
                      <a:pt x="114397" y="-1359"/>
                      <a:pt x="123760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855" y="123190"/>
                    </a:lnTo>
                    <a:cubicBezTo>
                      <a:pt x="116930" y="128114"/>
                      <a:pt x="106215" y="128571"/>
                      <a:pt x="9689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" name="Google Shape;86;p12"/>
              <p:cNvSpPr/>
              <p:nvPr/>
            </p:nvSpPr>
            <p:spPr>
              <a:xfrm>
                <a:off x="6154238" y="3736400"/>
                <a:ext cx="220517" cy="127300"/>
              </a:xfrm>
              <a:custGeom>
                <a:rect b="b" l="l" r="r" t="t"/>
                <a:pathLst>
                  <a:path extrusionOk="0" h="127300" w="220517">
                    <a:moveTo>
                      <a:pt x="96733" y="124368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7" y="4163"/>
                    </a:lnTo>
                    <a:cubicBezTo>
                      <a:pt x="103591" y="-914"/>
                      <a:pt x="114430" y="-1371"/>
                      <a:pt x="123784" y="2924"/>
                    </a:cubicBezTo>
                    <a:lnTo>
                      <a:pt x="215510" y="55884"/>
                    </a:lnTo>
                    <a:cubicBezTo>
                      <a:pt x="222939" y="60170"/>
                      <a:pt x="221987" y="67694"/>
                      <a:pt x="213414" y="72647"/>
                    </a:cubicBezTo>
                    <a:lnTo>
                      <a:pt x="125879" y="123225"/>
                    </a:lnTo>
                    <a:cubicBezTo>
                      <a:pt x="116897" y="128226"/>
                      <a:pt x="106077" y="128645"/>
                      <a:pt x="96733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" name="Google Shape;87;p12"/>
              <p:cNvSpPr/>
              <p:nvPr/>
            </p:nvSpPr>
            <p:spPr>
              <a:xfrm>
                <a:off x="6283993" y="3811354"/>
                <a:ext cx="220563" cy="127264"/>
              </a:xfrm>
              <a:custGeom>
                <a:rect b="b" l="l" r="r" t="t"/>
                <a:pathLst>
                  <a:path extrusionOk="0" h="127264" w="220563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6" y="67131"/>
                      <a:pt x="-1494" y="59606"/>
                      <a:pt x="7174" y="54558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138"/>
                    </a:lnTo>
                    <a:cubicBezTo>
                      <a:pt x="116949" y="128167"/>
                      <a:pt x="106100" y="128624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" name="Google Shape;88;p12"/>
              <p:cNvSpPr/>
              <p:nvPr/>
            </p:nvSpPr>
            <p:spPr>
              <a:xfrm>
                <a:off x="6413794" y="3886299"/>
                <a:ext cx="220517" cy="127246"/>
              </a:xfrm>
              <a:custGeom>
                <a:rect b="b" l="l" r="r" t="t"/>
                <a:pathLst>
                  <a:path extrusionOk="0" h="127246" w="220517">
                    <a:moveTo>
                      <a:pt x="96733" y="124393"/>
                    </a:moveTo>
                    <a:lnTo>
                      <a:pt x="5008" y="71434"/>
                    </a:lnTo>
                    <a:cubicBezTo>
                      <a:pt x="-2422" y="67147"/>
                      <a:pt x="-1470" y="59622"/>
                      <a:pt x="7103" y="54574"/>
                    </a:cubicBezTo>
                    <a:lnTo>
                      <a:pt x="94638" y="4092"/>
                    </a:lnTo>
                    <a:cubicBezTo>
                      <a:pt x="103610" y="-890"/>
                      <a:pt x="114412" y="-1347"/>
                      <a:pt x="123784" y="2854"/>
                    </a:cubicBezTo>
                    <a:lnTo>
                      <a:pt x="215510" y="55813"/>
                    </a:lnTo>
                    <a:cubicBezTo>
                      <a:pt x="222939" y="60099"/>
                      <a:pt x="221987" y="67623"/>
                      <a:pt x="213414" y="72672"/>
                    </a:cubicBezTo>
                    <a:lnTo>
                      <a:pt x="125880" y="123154"/>
                    </a:lnTo>
                    <a:cubicBezTo>
                      <a:pt x="116898" y="128136"/>
                      <a:pt x="106096" y="128593"/>
                      <a:pt x="96733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" name="Google Shape;89;p12"/>
              <p:cNvSpPr/>
              <p:nvPr/>
            </p:nvSpPr>
            <p:spPr>
              <a:xfrm>
                <a:off x="6543549" y="3961225"/>
                <a:ext cx="220563" cy="127264"/>
              </a:xfrm>
              <a:custGeom>
                <a:rect b="b" l="l" r="r" t="t"/>
                <a:pathLst>
                  <a:path extrusionOk="0" h="127264" w="220563">
                    <a:moveTo>
                      <a:pt x="96709" y="124333"/>
                    </a:moveTo>
                    <a:lnTo>
                      <a:pt x="5078" y="71469"/>
                    </a:lnTo>
                    <a:cubicBezTo>
                      <a:pt x="-2446" y="67087"/>
                      <a:pt x="-1494" y="59563"/>
                      <a:pt x="7174" y="54609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612"/>
                    </a:cubicBezTo>
                    <a:lnTo>
                      <a:pt x="125950" y="123190"/>
                    </a:lnTo>
                    <a:cubicBezTo>
                      <a:pt x="116940" y="128190"/>
                      <a:pt x="106081" y="128609"/>
                      <a:pt x="96709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" name="Google Shape;90;p12"/>
              <p:cNvSpPr/>
              <p:nvPr/>
            </p:nvSpPr>
            <p:spPr>
              <a:xfrm>
                <a:off x="6673375" y="4036144"/>
                <a:ext cx="220524" cy="127300"/>
              </a:xfrm>
              <a:custGeom>
                <a:rect b="b" l="l" r="r" t="t"/>
                <a:pathLst>
                  <a:path extrusionOk="0" h="127300" w="220524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6"/>
                      <a:pt x="114416" y="-1344"/>
                      <a:pt x="123760" y="2932"/>
                    </a:cubicBezTo>
                    <a:lnTo>
                      <a:pt x="215485" y="55796"/>
                    </a:lnTo>
                    <a:cubicBezTo>
                      <a:pt x="222915" y="60177"/>
                      <a:pt x="222058" y="67702"/>
                      <a:pt x="213390" y="72655"/>
                    </a:cubicBezTo>
                    <a:lnTo>
                      <a:pt x="125855" y="123138"/>
                    </a:lnTo>
                    <a:cubicBezTo>
                      <a:pt x="116902" y="128215"/>
                      <a:pt x="106062" y="12867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" name="Google Shape;91;p12"/>
              <p:cNvSpPr/>
              <p:nvPr/>
            </p:nvSpPr>
            <p:spPr>
              <a:xfrm>
                <a:off x="6803525" y="4111089"/>
                <a:ext cx="283033" cy="163345"/>
              </a:xfrm>
              <a:custGeom>
                <a:rect b="b" l="l" r="r" t="t"/>
                <a:pathLst>
                  <a:path extrusionOk="0" h="163345" w="283033">
                    <a:moveTo>
                      <a:pt x="159249" y="160492"/>
                    </a:moveTo>
                    <a:lnTo>
                      <a:pt x="5039" y="71433"/>
                    </a:lnTo>
                    <a:cubicBezTo>
                      <a:pt x="-2390" y="67147"/>
                      <a:pt x="-1533" y="59622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4"/>
                    </a:cubicBezTo>
                    <a:lnTo>
                      <a:pt x="278026" y="91912"/>
                    </a:lnTo>
                    <a:cubicBezTo>
                      <a:pt x="285455" y="96198"/>
                      <a:pt x="284503" y="103723"/>
                      <a:pt x="275930" y="108772"/>
                    </a:cubicBezTo>
                    <a:lnTo>
                      <a:pt x="188396" y="159254"/>
                    </a:lnTo>
                    <a:cubicBezTo>
                      <a:pt x="179414" y="164236"/>
                      <a:pt x="168612" y="164693"/>
                      <a:pt x="159249" y="1604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" name="Google Shape;92;p12"/>
              <p:cNvSpPr/>
              <p:nvPr/>
            </p:nvSpPr>
            <p:spPr>
              <a:xfrm>
                <a:off x="5182617" y="3320721"/>
                <a:ext cx="220563" cy="127308"/>
              </a:xfrm>
              <a:custGeom>
                <a:rect b="b" l="l" r="r" t="t"/>
                <a:pathLst>
                  <a:path extrusionOk="0" h="127308" w="220563">
                    <a:moveTo>
                      <a:pt x="96804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68" y="128234"/>
                      <a:pt x="106148" y="128653"/>
                      <a:pt x="96804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" name="Google Shape;93;p12"/>
              <p:cNvSpPr/>
              <p:nvPr/>
            </p:nvSpPr>
            <p:spPr>
              <a:xfrm>
                <a:off x="5312634" y="3395587"/>
                <a:ext cx="220563" cy="127548"/>
              </a:xfrm>
              <a:custGeom>
                <a:rect b="b" l="l" r="r" t="t"/>
                <a:pathLst>
                  <a:path extrusionOk="0" h="127548" w="220563">
                    <a:moveTo>
                      <a:pt x="96709" y="12456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6141" y="123424"/>
                    </a:lnTo>
                    <a:cubicBezTo>
                      <a:pt x="117073" y="128491"/>
                      <a:pt x="106138" y="128910"/>
                      <a:pt x="96709" y="12456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" name="Google Shape;94;p12"/>
              <p:cNvSpPr/>
              <p:nvPr/>
            </p:nvSpPr>
            <p:spPr>
              <a:xfrm>
                <a:off x="5442650" y="3470843"/>
                <a:ext cx="220563" cy="127300"/>
              </a:xfrm>
              <a:custGeom>
                <a:rect b="b" l="l" r="r" t="t"/>
                <a:pathLst>
                  <a:path extrusionOk="0" h="127300" w="220563">
                    <a:moveTo>
                      <a:pt x="96709" y="124368"/>
                    </a:moveTo>
                    <a:lnTo>
                      <a:pt x="5078" y="71504"/>
                    </a:lnTo>
                    <a:cubicBezTo>
                      <a:pt x="-2447" y="67123"/>
                      <a:pt x="-1494" y="59598"/>
                      <a:pt x="7174" y="54645"/>
                    </a:cubicBezTo>
                    <a:lnTo>
                      <a:pt x="94613" y="4163"/>
                    </a:lnTo>
                    <a:cubicBezTo>
                      <a:pt x="103595" y="-914"/>
                      <a:pt x="114473" y="-1371"/>
                      <a:pt x="123855" y="2924"/>
                    </a:cubicBezTo>
                    <a:lnTo>
                      <a:pt x="215485" y="55883"/>
                    </a:lnTo>
                    <a:cubicBezTo>
                      <a:pt x="223010" y="60170"/>
                      <a:pt x="222058" y="67694"/>
                      <a:pt x="213390" y="72647"/>
                    </a:cubicBezTo>
                    <a:lnTo>
                      <a:pt x="125950" y="123225"/>
                    </a:lnTo>
                    <a:cubicBezTo>
                      <a:pt x="116940" y="128226"/>
                      <a:pt x="106081" y="128645"/>
                      <a:pt x="96709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" name="Google Shape;95;p12"/>
              <p:cNvSpPr/>
              <p:nvPr/>
            </p:nvSpPr>
            <p:spPr>
              <a:xfrm>
                <a:off x="5572666" y="3545935"/>
                <a:ext cx="220563" cy="127264"/>
              </a:xfrm>
              <a:custGeom>
                <a:rect b="b" l="l" r="r" t="t"/>
                <a:pathLst>
                  <a:path extrusionOk="0" h="127264" w="220563">
                    <a:moveTo>
                      <a:pt x="96709" y="124333"/>
                    </a:moveTo>
                    <a:lnTo>
                      <a:pt x="5078" y="71469"/>
                    </a:lnTo>
                    <a:cubicBezTo>
                      <a:pt x="-2447" y="67087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612"/>
                    </a:cubicBezTo>
                    <a:lnTo>
                      <a:pt x="125950" y="123190"/>
                    </a:lnTo>
                    <a:cubicBezTo>
                      <a:pt x="116940" y="128190"/>
                      <a:pt x="106081" y="128609"/>
                      <a:pt x="96709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" name="Google Shape;96;p12"/>
              <p:cNvSpPr/>
              <p:nvPr/>
            </p:nvSpPr>
            <p:spPr>
              <a:xfrm>
                <a:off x="5701635" y="3620377"/>
                <a:ext cx="220563" cy="127300"/>
              </a:xfrm>
              <a:custGeom>
                <a:rect b="b" l="l" r="r" t="t"/>
                <a:pathLst>
                  <a:path extrusionOk="0" h="127300" w="220563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138"/>
                    </a:lnTo>
                    <a:cubicBezTo>
                      <a:pt x="116968" y="128215"/>
                      <a:pt x="106091" y="12867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" name="Google Shape;97;p12"/>
              <p:cNvSpPr/>
              <p:nvPr/>
            </p:nvSpPr>
            <p:spPr>
              <a:xfrm>
                <a:off x="5831651" y="3695149"/>
                <a:ext cx="220563" cy="127308"/>
              </a:xfrm>
              <a:custGeom>
                <a:rect b="b" l="l" r="r" t="t"/>
                <a:pathLst>
                  <a:path extrusionOk="0" h="127308" w="220563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" name="Google Shape;98;p12"/>
              <p:cNvSpPr/>
              <p:nvPr/>
            </p:nvSpPr>
            <p:spPr>
              <a:xfrm>
                <a:off x="5961667" y="3770491"/>
                <a:ext cx="220563" cy="127308"/>
              </a:xfrm>
              <a:custGeom>
                <a:rect b="b" l="l" r="r" t="t"/>
                <a:pathLst>
                  <a:path extrusionOk="0" h="127308" w="220563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" name="Google Shape;99;p12"/>
              <p:cNvSpPr/>
              <p:nvPr/>
            </p:nvSpPr>
            <p:spPr>
              <a:xfrm>
                <a:off x="6091683" y="3845548"/>
                <a:ext cx="220563" cy="127308"/>
              </a:xfrm>
              <a:custGeom>
                <a:rect b="b" l="l" r="r" t="t"/>
                <a:pathLst>
                  <a:path extrusionOk="0" h="127308" w="220563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5"/>
                      <a:pt x="114416" y="-1345"/>
                      <a:pt x="123760" y="2932"/>
                    </a:cubicBezTo>
                    <a:lnTo>
                      <a:pt x="215486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" name="Google Shape;100;p12"/>
              <p:cNvSpPr/>
              <p:nvPr/>
            </p:nvSpPr>
            <p:spPr>
              <a:xfrm>
                <a:off x="6221700" y="3920605"/>
                <a:ext cx="220524" cy="127307"/>
              </a:xfrm>
              <a:custGeom>
                <a:rect b="b" l="l" r="r" t="t"/>
                <a:pathLst>
                  <a:path extrusionOk="0" h="127307" w="220524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5"/>
                      <a:pt x="114416" y="-1345"/>
                      <a:pt x="123760" y="2932"/>
                    </a:cubicBezTo>
                    <a:lnTo>
                      <a:pt x="215485" y="55891"/>
                    </a:lnTo>
                    <a:cubicBezTo>
                      <a:pt x="222915" y="60177"/>
                      <a:pt x="222058" y="67702"/>
                      <a:pt x="213390" y="72655"/>
                    </a:cubicBezTo>
                    <a:lnTo>
                      <a:pt x="125855" y="123233"/>
                    </a:lnTo>
                    <a:cubicBezTo>
                      <a:pt x="116873" y="128234"/>
                      <a:pt x="106053" y="12865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" name="Google Shape;101;p12"/>
              <p:cNvSpPr/>
              <p:nvPr/>
            </p:nvSpPr>
            <p:spPr>
              <a:xfrm>
                <a:off x="6351691" y="3995706"/>
                <a:ext cx="220549" cy="127264"/>
              </a:xfrm>
              <a:custGeom>
                <a:rect b="b" l="l" r="r" t="t"/>
                <a:pathLst>
                  <a:path extrusionOk="0" h="127264" w="220549">
                    <a:moveTo>
                      <a:pt x="96733" y="124333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2082" y="67659"/>
                      <a:pt x="213414" y="72612"/>
                    </a:cubicBezTo>
                    <a:lnTo>
                      <a:pt x="125880" y="123190"/>
                    </a:lnTo>
                    <a:cubicBezTo>
                      <a:pt x="116898" y="128190"/>
                      <a:pt x="106077" y="128609"/>
                      <a:pt x="96733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" name="Google Shape;102;p12"/>
              <p:cNvSpPr/>
              <p:nvPr/>
            </p:nvSpPr>
            <p:spPr>
              <a:xfrm>
                <a:off x="6481517" y="4070763"/>
                <a:ext cx="220517" cy="127215"/>
              </a:xfrm>
              <a:custGeom>
                <a:rect b="b" l="l" r="r" t="t"/>
                <a:pathLst>
                  <a:path extrusionOk="0" h="127215" w="220517">
                    <a:moveTo>
                      <a:pt x="96924" y="124333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09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612"/>
                    </a:cubicBezTo>
                    <a:lnTo>
                      <a:pt x="125880" y="123190"/>
                    </a:lnTo>
                    <a:cubicBezTo>
                      <a:pt x="116955" y="128124"/>
                      <a:pt x="106210" y="128543"/>
                      <a:pt x="96924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" name="Google Shape;103;p12"/>
              <p:cNvSpPr/>
              <p:nvPr/>
            </p:nvSpPr>
            <p:spPr>
              <a:xfrm>
                <a:off x="6611724" y="4145820"/>
                <a:ext cx="220517" cy="127281"/>
              </a:xfrm>
              <a:custGeom>
                <a:rect b="b" l="l" r="r" t="t"/>
                <a:pathLst>
                  <a:path extrusionOk="0" h="127281" w="220517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10"/>
                    </a:cubicBezTo>
                    <a:lnTo>
                      <a:pt x="94637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79" y="123190"/>
                    </a:lnTo>
                    <a:cubicBezTo>
                      <a:pt x="116897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" name="Google Shape;104;p12"/>
              <p:cNvSpPr/>
              <p:nvPr/>
            </p:nvSpPr>
            <p:spPr>
              <a:xfrm>
                <a:off x="4990117" y="3209572"/>
                <a:ext cx="283047" cy="163399"/>
              </a:xfrm>
              <a:custGeom>
                <a:rect b="b" l="l" r="r" t="t"/>
                <a:pathLst>
                  <a:path extrusionOk="0" h="163399" w="283047">
                    <a:moveTo>
                      <a:pt x="159288" y="160468"/>
                    </a:moveTo>
                    <a:lnTo>
                      <a:pt x="5078" y="71504"/>
                    </a:lnTo>
                    <a:cubicBezTo>
                      <a:pt x="-2447" y="67123"/>
                      <a:pt x="-1494" y="59598"/>
                      <a:pt x="7174" y="54645"/>
                    </a:cubicBezTo>
                    <a:lnTo>
                      <a:pt x="94613" y="4163"/>
                    </a:lnTo>
                    <a:cubicBezTo>
                      <a:pt x="103595" y="-914"/>
                      <a:pt x="114473" y="-1371"/>
                      <a:pt x="123855" y="2924"/>
                    </a:cubicBezTo>
                    <a:lnTo>
                      <a:pt x="277969" y="91888"/>
                    </a:lnTo>
                    <a:cubicBezTo>
                      <a:pt x="285494" y="96269"/>
                      <a:pt x="284542" y="103794"/>
                      <a:pt x="275874" y="108747"/>
                    </a:cubicBezTo>
                    <a:lnTo>
                      <a:pt x="188434" y="159325"/>
                    </a:lnTo>
                    <a:cubicBezTo>
                      <a:pt x="179452" y="164325"/>
                      <a:pt x="168632" y="164745"/>
                      <a:pt x="159288" y="1604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" name="Google Shape;105;p12"/>
              <p:cNvSpPr/>
              <p:nvPr/>
            </p:nvSpPr>
            <p:spPr>
              <a:xfrm>
                <a:off x="6648640" y="4220618"/>
                <a:ext cx="313122" cy="199558"/>
              </a:xfrm>
              <a:custGeom>
                <a:rect b="b" l="l" r="r" t="t"/>
                <a:pathLst>
                  <a:path extrusionOk="0" h="199558" w="313122">
                    <a:moveTo>
                      <a:pt x="307467" y="56107"/>
                    </a:moveTo>
                    <a:lnTo>
                      <a:pt x="215836" y="3243"/>
                    </a:lnTo>
                    <a:cubicBezTo>
                      <a:pt x="207274" y="-1081"/>
                      <a:pt x="197158" y="-1081"/>
                      <a:pt x="188595" y="3243"/>
                    </a:cubicBezTo>
                    <a:lnTo>
                      <a:pt x="96107" y="56107"/>
                    </a:lnTo>
                    <a:cubicBezTo>
                      <a:pt x="91764" y="57564"/>
                      <a:pt x="89430" y="62260"/>
                      <a:pt x="90878" y="66594"/>
                    </a:cubicBezTo>
                    <a:cubicBezTo>
                      <a:pt x="91707" y="69061"/>
                      <a:pt x="93640" y="70994"/>
                      <a:pt x="96107" y="71823"/>
                    </a:cubicBezTo>
                    <a:lnTo>
                      <a:pt x="103442" y="76014"/>
                    </a:lnTo>
                    <a:cubicBezTo>
                      <a:pt x="107442" y="77329"/>
                      <a:pt x="109614" y="81634"/>
                      <a:pt x="108299" y="85635"/>
                    </a:cubicBezTo>
                    <a:cubicBezTo>
                      <a:pt x="107547" y="87930"/>
                      <a:pt x="105737" y="89740"/>
                      <a:pt x="103442" y="90492"/>
                    </a:cubicBezTo>
                    <a:lnTo>
                      <a:pt x="5715" y="146880"/>
                    </a:lnTo>
                    <a:cubicBezTo>
                      <a:pt x="-1905" y="151262"/>
                      <a:pt x="-1905" y="158310"/>
                      <a:pt x="5715" y="162596"/>
                    </a:cubicBezTo>
                    <a:lnTo>
                      <a:pt x="64103" y="196315"/>
                    </a:lnTo>
                    <a:cubicBezTo>
                      <a:pt x="72666" y="200639"/>
                      <a:pt x="82782" y="200639"/>
                      <a:pt x="91345" y="196315"/>
                    </a:cubicBezTo>
                    <a:lnTo>
                      <a:pt x="182690" y="143546"/>
                    </a:lnTo>
                    <a:lnTo>
                      <a:pt x="201740" y="132593"/>
                    </a:lnTo>
                    <a:lnTo>
                      <a:pt x="215360" y="124782"/>
                    </a:lnTo>
                    <a:lnTo>
                      <a:pt x="229076" y="116877"/>
                    </a:lnTo>
                    <a:lnTo>
                      <a:pt x="307848" y="71347"/>
                    </a:lnTo>
                    <a:cubicBezTo>
                      <a:pt x="314896" y="67061"/>
                      <a:pt x="314992" y="60108"/>
                      <a:pt x="307467" y="5610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" name="Google Shape;106;p12"/>
              <p:cNvSpPr/>
              <p:nvPr/>
            </p:nvSpPr>
            <p:spPr>
              <a:xfrm>
                <a:off x="4613284" y="3427765"/>
                <a:ext cx="220517" cy="127281"/>
              </a:xfrm>
              <a:custGeom>
                <a:rect b="b" l="l" r="r" t="t"/>
                <a:pathLst>
                  <a:path extrusionOk="0" h="127281" w="220517">
                    <a:moveTo>
                      <a:pt x="96733" y="124392"/>
                    </a:moveTo>
                    <a:lnTo>
                      <a:pt x="5007" y="71433"/>
                    </a:lnTo>
                    <a:cubicBezTo>
                      <a:pt x="-2422" y="67147"/>
                      <a:pt x="-1470" y="59623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3"/>
                    </a:cubicBezTo>
                    <a:lnTo>
                      <a:pt x="215510" y="55812"/>
                    </a:lnTo>
                    <a:cubicBezTo>
                      <a:pt x="222939" y="60194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3"/>
                      <a:pt x="106096" y="128641"/>
                      <a:pt x="96733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" name="Google Shape;107;p12"/>
              <p:cNvSpPr/>
              <p:nvPr/>
            </p:nvSpPr>
            <p:spPr>
              <a:xfrm>
                <a:off x="4742658" y="3502501"/>
                <a:ext cx="220563" cy="127281"/>
              </a:xfrm>
              <a:custGeom>
                <a:rect b="b" l="l" r="r" t="t"/>
                <a:pathLst>
                  <a:path extrusionOk="0" h="127281" w="220563">
                    <a:moveTo>
                      <a:pt x="96709" y="124428"/>
                    </a:moveTo>
                    <a:lnTo>
                      <a:pt x="5078" y="71469"/>
                    </a:lnTo>
                    <a:cubicBezTo>
                      <a:pt x="-2447" y="67087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950" y="123190"/>
                    </a:lnTo>
                    <a:cubicBezTo>
                      <a:pt x="116940" y="128171"/>
                      <a:pt x="106110" y="128628"/>
                      <a:pt x="9670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" name="Google Shape;108;p12"/>
              <p:cNvSpPr/>
              <p:nvPr/>
            </p:nvSpPr>
            <p:spPr>
              <a:xfrm>
                <a:off x="4871721" y="3577213"/>
                <a:ext cx="220563" cy="127189"/>
              </a:xfrm>
              <a:custGeom>
                <a:rect b="b" l="l" r="r" t="t"/>
                <a:pathLst>
                  <a:path extrusionOk="0" h="127189" w="220563">
                    <a:moveTo>
                      <a:pt x="97090" y="124392"/>
                    </a:moveTo>
                    <a:lnTo>
                      <a:pt x="5078" y="71433"/>
                    </a:lnTo>
                    <a:cubicBezTo>
                      <a:pt x="-2447" y="67147"/>
                      <a:pt x="-1494" y="59623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3"/>
                    </a:cubicBezTo>
                    <a:lnTo>
                      <a:pt x="215485" y="55813"/>
                    </a:lnTo>
                    <a:cubicBezTo>
                      <a:pt x="223010" y="60099"/>
                      <a:pt x="222058" y="67719"/>
                      <a:pt x="213390" y="72672"/>
                    </a:cubicBezTo>
                    <a:lnTo>
                      <a:pt x="125950" y="123154"/>
                    </a:lnTo>
                    <a:cubicBezTo>
                      <a:pt x="117054" y="128060"/>
                      <a:pt x="106376" y="128517"/>
                      <a:pt x="97090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" name="Google Shape;109;p12"/>
              <p:cNvSpPr/>
              <p:nvPr/>
            </p:nvSpPr>
            <p:spPr>
              <a:xfrm>
                <a:off x="5974216" y="4213507"/>
                <a:ext cx="220549" cy="127300"/>
              </a:xfrm>
              <a:custGeom>
                <a:rect b="b" l="l" r="r" t="t"/>
                <a:pathLst>
                  <a:path extrusionOk="0" h="127300" w="220549">
                    <a:moveTo>
                      <a:pt x="96733" y="124368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8" y="4162"/>
                    </a:lnTo>
                    <a:cubicBezTo>
                      <a:pt x="103591" y="-914"/>
                      <a:pt x="114430" y="-1371"/>
                      <a:pt x="123784" y="2924"/>
                    </a:cubicBezTo>
                    <a:lnTo>
                      <a:pt x="215510" y="55883"/>
                    </a:lnTo>
                    <a:cubicBezTo>
                      <a:pt x="222939" y="60170"/>
                      <a:pt x="222082" y="67694"/>
                      <a:pt x="213414" y="72647"/>
                    </a:cubicBezTo>
                    <a:lnTo>
                      <a:pt x="125879" y="123225"/>
                    </a:lnTo>
                    <a:cubicBezTo>
                      <a:pt x="116897" y="128226"/>
                      <a:pt x="106077" y="128645"/>
                      <a:pt x="96733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" name="Google Shape;110;p12"/>
              <p:cNvSpPr/>
              <p:nvPr/>
            </p:nvSpPr>
            <p:spPr>
              <a:xfrm>
                <a:off x="6104041" y="4288254"/>
                <a:ext cx="220517" cy="127281"/>
              </a:xfrm>
              <a:custGeom>
                <a:rect b="b" l="l" r="r" t="t"/>
                <a:pathLst>
                  <a:path extrusionOk="0" h="127281" w="220517">
                    <a:moveTo>
                      <a:pt x="96733" y="124392"/>
                    </a:moveTo>
                    <a:lnTo>
                      <a:pt x="5007" y="71433"/>
                    </a:lnTo>
                    <a:cubicBezTo>
                      <a:pt x="-2422" y="67147"/>
                      <a:pt x="-1470" y="59622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4"/>
                    </a:cubicBezTo>
                    <a:lnTo>
                      <a:pt x="215510" y="55813"/>
                    </a:lnTo>
                    <a:cubicBezTo>
                      <a:pt x="222939" y="60099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6" y="128183"/>
                      <a:pt x="106096" y="128641"/>
                      <a:pt x="96733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" name="Google Shape;111;p12"/>
              <p:cNvSpPr/>
              <p:nvPr/>
            </p:nvSpPr>
            <p:spPr>
              <a:xfrm>
                <a:off x="6233034" y="4362946"/>
                <a:ext cx="220563" cy="127351"/>
              </a:xfrm>
              <a:custGeom>
                <a:rect b="b" l="l" r="r" t="t"/>
                <a:pathLst>
                  <a:path extrusionOk="0" h="127351" w="220563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6"/>
                      <a:pt x="114482" y="-1344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328"/>
                    </a:lnTo>
                    <a:cubicBezTo>
                      <a:pt x="116920" y="128300"/>
                      <a:pt x="106072" y="128681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" name="Google Shape;112;p12"/>
              <p:cNvSpPr/>
              <p:nvPr/>
            </p:nvSpPr>
            <p:spPr>
              <a:xfrm>
                <a:off x="6362479" y="4438082"/>
                <a:ext cx="220563" cy="127246"/>
              </a:xfrm>
              <a:custGeom>
                <a:rect b="b" l="l" r="r" t="t"/>
                <a:pathLst>
                  <a:path extrusionOk="0" h="127246" w="220563">
                    <a:moveTo>
                      <a:pt x="96709" y="124393"/>
                    </a:moveTo>
                    <a:lnTo>
                      <a:pt x="5078" y="71434"/>
                    </a:lnTo>
                    <a:cubicBezTo>
                      <a:pt x="-2447" y="67147"/>
                      <a:pt x="-1494" y="59623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3"/>
                    </a:cubicBezTo>
                    <a:lnTo>
                      <a:pt x="215485" y="55812"/>
                    </a:lnTo>
                    <a:cubicBezTo>
                      <a:pt x="223010" y="60099"/>
                      <a:pt x="222058" y="67624"/>
                      <a:pt x="213390" y="72672"/>
                    </a:cubicBezTo>
                    <a:lnTo>
                      <a:pt x="125950" y="123154"/>
                    </a:lnTo>
                    <a:cubicBezTo>
                      <a:pt x="116940" y="128136"/>
                      <a:pt x="106110" y="128593"/>
                      <a:pt x="96709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" name="Google Shape;113;p12"/>
              <p:cNvSpPr/>
              <p:nvPr/>
            </p:nvSpPr>
            <p:spPr>
              <a:xfrm>
                <a:off x="5001523" y="3651913"/>
                <a:ext cx="253854" cy="146540"/>
              </a:xfrm>
              <a:custGeom>
                <a:rect b="b" l="l" r="r" t="t"/>
                <a:pathLst>
                  <a:path extrusionOk="0" h="146540" w="253854">
                    <a:moveTo>
                      <a:pt x="130071" y="143609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8" y="4163"/>
                    </a:lnTo>
                    <a:cubicBezTo>
                      <a:pt x="103591" y="-914"/>
                      <a:pt x="114431" y="-1371"/>
                      <a:pt x="123784" y="2924"/>
                    </a:cubicBezTo>
                    <a:lnTo>
                      <a:pt x="248847" y="75124"/>
                    </a:lnTo>
                    <a:cubicBezTo>
                      <a:pt x="256277" y="79410"/>
                      <a:pt x="255324" y="86935"/>
                      <a:pt x="246752" y="91888"/>
                    </a:cubicBezTo>
                    <a:lnTo>
                      <a:pt x="159217" y="142465"/>
                    </a:lnTo>
                    <a:cubicBezTo>
                      <a:pt x="150235" y="147466"/>
                      <a:pt x="139415" y="147885"/>
                      <a:pt x="130071" y="143609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" name="Google Shape;114;p12"/>
              <p:cNvSpPr/>
              <p:nvPr/>
            </p:nvSpPr>
            <p:spPr>
              <a:xfrm>
                <a:off x="5811458" y="4119562"/>
                <a:ext cx="253901" cy="146525"/>
              </a:xfrm>
              <a:custGeom>
                <a:rect b="b" l="l" r="r" t="t"/>
                <a:pathLst>
                  <a:path extrusionOk="0" h="146525" w="253901">
                    <a:moveTo>
                      <a:pt x="130046" y="143637"/>
                    </a:moveTo>
                    <a:lnTo>
                      <a:pt x="5078" y="71437"/>
                    </a:lnTo>
                    <a:cubicBezTo>
                      <a:pt x="-2447" y="67151"/>
                      <a:pt x="-1494" y="59626"/>
                      <a:pt x="7174" y="54578"/>
                    </a:cubicBezTo>
                    <a:lnTo>
                      <a:pt x="94613" y="4096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48823" y="75057"/>
                    </a:lnTo>
                    <a:cubicBezTo>
                      <a:pt x="256348" y="79343"/>
                      <a:pt x="255395" y="86963"/>
                      <a:pt x="246727" y="91916"/>
                    </a:cubicBezTo>
                    <a:lnTo>
                      <a:pt x="159288" y="142399"/>
                    </a:lnTo>
                    <a:cubicBezTo>
                      <a:pt x="150287" y="147428"/>
                      <a:pt x="139438" y="147885"/>
                      <a:pt x="130046" y="14363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" name="Google Shape;115;p12"/>
              <p:cNvSpPr/>
              <p:nvPr/>
            </p:nvSpPr>
            <p:spPr>
              <a:xfrm>
                <a:off x="5164178" y="3745900"/>
                <a:ext cx="738494" cy="426244"/>
              </a:xfrm>
              <a:custGeom>
                <a:rect b="b" l="l" r="r" t="t"/>
                <a:pathLst>
                  <a:path extrusionOk="0" h="426244" w="738494">
                    <a:moveTo>
                      <a:pt x="614639" y="423287"/>
                    </a:moveTo>
                    <a:lnTo>
                      <a:pt x="5039" y="71433"/>
                    </a:lnTo>
                    <a:cubicBezTo>
                      <a:pt x="-2390" y="67147"/>
                      <a:pt x="-1533" y="59622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4"/>
                    </a:cubicBezTo>
                    <a:lnTo>
                      <a:pt x="733416" y="354802"/>
                    </a:lnTo>
                    <a:cubicBezTo>
                      <a:pt x="740941" y="359089"/>
                      <a:pt x="739989" y="366613"/>
                      <a:pt x="731321" y="371566"/>
                    </a:cubicBezTo>
                    <a:lnTo>
                      <a:pt x="643881" y="422144"/>
                    </a:lnTo>
                    <a:cubicBezTo>
                      <a:pt x="634880" y="427173"/>
                      <a:pt x="624012" y="427602"/>
                      <a:pt x="614639" y="42328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" name="Google Shape;116;p12"/>
              <p:cNvSpPr/>
              <p:nvPr/>
            </p:nvSpPr>
            <p:spPr>
              <a:xfrm>
                <a:off x="5092169" y="3413764"/>
                <a:ext cx="220524" cy="127281"/>
              </a:xfrm>
              <a:custGeom>
                <a:rect b="b" l="l" r="r" t="t"/>
                <a:pathLst>
                  <a:path extrusionOk="0" h="127281" w="220524">
                    <a:moveTo>
                      <a:pt x="96765" y="124392"/>
                    </a:moveTo>
                    <a:lnTo>
                      <a:pt x="5039" y="71433"/>
                    </a:lnTo>
                    <a:cubicBezTo>
                      <a:pt x="-2390" y="67147"/>
                      <a:pt x="-1533" y="59623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3"/>
                    </a:cubicBezTo>
                    <a:lnTo>
                      <a:pt x="215447" y="55812"/>
                    </a:lnTo>
                    <a:cubicBezTo>
                      <a:pt x="222972" y="60099"/>
                      <a:pt x="222019" y="67719"/>
                      <a:pt x="213351" y="72672"/>
                    </a:cubicBezTo>
                    <a:lnTo>
                      <a:pt x="125912" y="123154"/>
                    </a:lnTo>
                    <a:cubicBezTo>
                      <a:pt x="116949" y="128183"/>
                      <a:pt x="106128" y="128641"/>
                      <a:pt x="96765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" name="Google Shape;117;p12"/>
              <p:cNvSpPr/>
              <p:nvPr/>
            </p:nvSpPr>
            <p:spPr>
              <a:xfrm>
                <a:off x="5221804" y="3488595"/>
                <a:ext cx="220524" cy="127281"/>
              </a:xfrm>
              <a:custGeom>
                <a:rect b="b" l="l" r="r" t="t"/>
                <a:pathLst>
                  <a:path extrusionOk="0" h="127281" w="220524">
                    <a:moveTo>
                      <a:pt x="96765" y="124428"/>
                    </a:moveTo>
                    <a:lnTo>
                      <a:pt x="5039" y="71469"/>
                    </a:lnTo>
                    <a:cubicBezTo>
                      <a:pt x="-2390" y="67183"/>
                      <a:pt x="-1533" y="59563"/>
                      <a:pt x="7135" y="54610"/>
                    </a:cubicBezTo>
                    <a:lnTo>
                      <a:pt x="94670" y="4127"/>
                    </a:lnTo>
                    <a:cubicBezTo>
                      <a:pt x="103633" y="-902"/>
                      <a:pt x="114453" y="-1359"/>
                      <a:pt x="123816" y="2889"/>
                    </a:cubicBezTo>
                    <a:lnTo>
                      <a:pt x="215447" y="55848"/>
                    </a:lnTo>
                    <a:cubicBezTo>
                      <a:pt x="222972" y="60134"/>
                      <a:pt x="222019" y="67659"/>
                      <a:pt x="213351" y="72707"/>
                    </a:cubicBezTo>
                    <a:lnTo>
                      <a:pt x="125912" y="123190"/>
                    </a:lnTo>
                    <a:cubicBezTo>
                      <a:pt x="116930" y="128171"/>
                      <a:pt x="106128" y="128628"/>
                      <a:pt x="96765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" name="Google Shape;118;p12"/>
              <p:cNvSpPr/>
              <p:nvPr/>
            </p:nvSpPr>
            <p:spPr>
              <a:xfrm>
                <a:off x="5351534" y="3563461"/>
                <a:ext cx="220549" cy="127264"/>
              </a:xfrm>
              <a:custGeom>
                <a:rect b="b" l="l" r="r" t="t"/>
                <a:pathLst>
                  <a:path extrusionOk="0" h="127264" w="220549">
                    <a:moveTo>
                      <a:pt x="96765" y="124333"/>
                    </a:moveTo>
                    <a:lnTo>
                      <a:pt x="5039" y="71469"/>
                    </a:lnTo>
                    <a:cubicBezTo>
                      <a:pt x="-2390" y="67087"/>
                      <a:pt x="-1533" y="59563"/>
                      <a:pt x="7135" y="54610"/>
                    </a:cubicBezTo>
                    <a:lnTo>
                      <a:pt x="94670" y="4127"/>
                    </a:lnTo>
                    <a:cubicBezTo>
                      <a:pt x="103633" y="-902"/>
                      <a:pt x="114453" y="-1359"/>
                      <a:pt x="123816" y="2889"/>
                    </a:cubicBezTo>
                    <a:lnTo>
                      <a:pt x="215542" y="55848"/>
                    </a:lnTo>
                    <a:cubicBezTo>
                      <a:pt x="222972" y="60134"/>
                      <a:pt x="222019" y="67659"/>
                      <a:pt x="213447" y="72707"/>
                    </a:cubicBezTo>
                    <a:lnTo>
                      <a:pt x="125912" y="123190"/>
                    </a:lnTo>
                    <a:cubicBezTo>
                      <a:pt x="116930" y="128190"/>
                      <a:pt x="106109" y="128609"/>
                      <a:pt x="96765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" name="Google Shape;119;p12"/>
              <p:cNvSpPr/>
              <p:nvPr/>
            </p:nvSpPr>
            <p:spPr>
              <a:xfrm>
                <a:off x="5481392" y="3638284"/>
                <a:ext cx="220517" cy="127225"/>
              </a:xfrm>
              <a:custGeom>
                <a:rect b="b" l="l" r="r" t="t"/>
                <a:pathLst>
                  <a:path extrusionOk="0" h="127225" w="220517">
                    <a:moveTo>
                      <a:pt x="96447" y="124090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8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6774" y="128234"/>
                      <a:pt x="105830" y="128557"/>
                      <a:pt x="96447" y="124090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" name="Google Shape;120;p12"/>
              <p:cNvSpPr/>
              <p:nvPr/>
            </p:nvSpPr>
            <p:spPr>
              <a:xfrm>
                <a:off x="5610742" y="3713151"/>
                <a:ext cx="220517" cy="127264"/>
              </a:xfrm>
              <a:custGeom>
                <a:rect b="b" l="l" r="r" t="t"/>
                <a:pathLst>
                  <a:path extrusionOk="0" h="127264" w="220517">
                    <a:moveTo>
                      <a:pt x="96733" y="124376"/>
                    </a:moveTo>
                    <a:lnTo>
                      <a:pt x="5007" y="71417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6"/>
                      <a:pt x="114440" y="-1344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7"/>
                      <a:pt x="221987" y="67702"/>
                      <a:pt x="213414" y="72655"/>
                    </a:cubicBezTo>
                    <a:lnTo>
                      <a:pt x="125880" y="123138"/>
                    </a:lnTo>
                    <a:cubicBezTo>
                      <a:pt x="116917" y="128167"/>
                      <a:pt x="106096" y="128624"/>
                      <a:pt x="96733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" name="Google Shape;121;p12"/>
              <p:cNvSpPr/>
              <p:nvPr/>
            </p:nvSpPr>
            <p:spPr>
              <a:xfrm>
                <a:off x="5740377" y="3788001"/>
                <a:ext cx="220517" cy="127281"/>
              </a:xfrm>
              <a:custGeom>
                <a:rect b="b" l="l" r="r" t="t"/>
                <a:pathLst>
                  <a:path extrusionOk="0" h="127281" w="220517">
                    <a:moveTo>
                      <a:pt x="96733" y="124393"/>
                    </a:moveTo>
                    <a:lnTo>
                      <a:pt x="5007" y="71434"/>
                    </a:lnTo>
                    <a:cubicBezTo>
                      <a:pt x="-2422" y="67147"/>
                      <a:pt x="-1470" y="59623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3"/>
                    </a:cubicBezTo>
                    <a:lnTo>
                      <a:pt x="215510" y="55812"/>
                    </a:lnTo>
                    <a:cubicBezTo>
                      <a:pt x="222939" y="60099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4"/>
                      <a:pt x="106096" y="128641"/>
                      <a:pt x="96733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" name="Google Shape;122;p12"/>
              <p:cNvSpPr/>
              <p:nvPr/>
            </p:nvSpPr>
            <p:spPr>
              <a:xfrm>
                <a:off x="5870012" y="3862832"/>
                <a:ext cx="220517" cy="127281"/>
              </a:xfrm>
              <a:custGeom>
                <a:rect b="b" l="l" r="r" t="t"/>
                <a:pathLst>
                  <a:path extrusionOk="0" h="127281" w="220517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183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907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" name="Google Shape;123;p12"/>
              <p:cNvSpPr/>
              <p:nvPr/>
            </p:nvSpPr>
            <p:spPr>
              <a:xfrm>
                <a:off x="5999266" y="3937698"/>
                <a:ext cx="220549" cy="127281"/>
              </a:xfrm>
              <a:custGeom>
                <a:rect b="b" l="l" r="r" t="t"/>
                <a:pathLst>
                  <a:path extrusionOk="0" h="127281" w="220549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2082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898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" name="Google Shape;124;p12"/>
              <p:cNvSpPr/>
              <p:nvPr/>
            </p:nvSpPr>
            <p:spPr>
              <a:xfrm>
                <a:off x="6129021" y="4012522"/>
                <a:ext cx="220524" cy="127237"/>
              </a:xfrm>
              <a:custGeom>
                <a:rect b="b" l="l" r="r" t="t"/>
                <a:pathLst>
                  <a:path extrusionOk="0" h="127237" w="220524">
                    <a:moveTo>
                      <a:pt x="96994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5"/>
                      <a:pt x="114416" y="-1345"/>
                      <a:pt x="123760" y="2932"/>
                    </a:cubicBezTo>
                    <a:lnTo>
                      <a:pt x="215485" y="55796"/>
                    </a:lnTo>
                    <a:cubicBezTo>
                      <a:pt x="222915" y="60177"/>
                      <a:pt x="222058" y="67702"/>
                      <a:pt x="213390" y="72655"/>
                    </a:cubicBezTo>
                    <a:lnTo>
                      <a:pt x="125855" y="123233"/>
                    </a:lnTo>
                    <a:cubicBezTo>
                      <a:pt x="116949" y="128138"/>
                      <a:pt x="106262" y="128557"/>
                      <a:pt x="96994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" name="Google Shape;125;p12"/>
              <p:cNvSpPr/>
              <p:nvPr/>
            </p:nvSpPr>
            <p:spPr>
              <a:xfrm>
                <a:off x="6258942" y="4087388"/>
                <a:ext cx="220563" cy="127300"/>
              </a:xfrm>
              <a:custGeom>
                <a:rect b="b" l="l" r="r" t="t"/>
                <a:pathLst>
                  <a:path extrusionOk="0" h="127300" w="220563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7" y="67131"/>
                      <a:pt x="-1494" y="59606"/>
                      <a:pt x="7173" y="54653"/>
                    </a:cubicBezTo>
                    <a:lnTo>
                      <a:pt x="94613" y="4075"/>
                    </a:lnTo>
                    <a:cubicBezTo>
                      <a:pt x="103595" y="-925"/>
                      <a:pt x="114415" y="-1345"/>
                      <a:pt x="123760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138"/>
                    </a:lnTo>
                    <a:cubicBezTo>
                      <a:pt x="116968" y="128215"/>
                      <a:pt x="106091" y="12867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" name="Google Shape;126;p12"/>
              <p:cNvSpPr/>
              <p:nvPr/>
            </p:nvSpPr>
            <p:spPr>
              <a:xfrm>
                <a:off x="6388578" y="4161853"/>
                <a:ext cx="220563" cy="127285"/>
              </a:xfrm>
              <a:custGeom>
                <a:rect b="b" l="l" r="r" t="t"/>
                <a:pathLst>
                  <a:path extrusionOk="0" h="127285" w="220563">
                    <a:moveTo>
                      <a:pt x="96709" y="124396"/>
                    </a:moveTo>
                    <a:lnTo>
                      <a:pt x="5078" y="71437"/>
                    </a:lnTo>
                    <a:cubicBezTo>
                      <a:pt x="-2447" y="67151"/>
                      <a:pt x="-1494" y="59627"/>
                      <a:pt x="7174" y="54578"/>
                    </a:cubicBezTo>
                    <a:lnTo>
                      <a:pt x="94613" y="4096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15485" y="55816"/>
                    </a:lnTo>
                    <a:cubicBezTo>
                      <a:pt x="223010" y="60103"/>
                      <a:pt x="222058" y="67723"/>
                      <a:pt x="213390" y="72676"/>
                    </a:cubicBezTo>
                    <a:lnTo>
                      <a:pt x="125950" y="123158"/>
                    </a:lnTo>
                    <a:cubicBezTo>
                      <a:pt x="116949" y="128187"/>
                      <a:pt x="106100" y="128645"/>
                      <a:pt x="96709" y="12439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" name="Google Shape;127;p12"/>
              <p:cNvSpPr/>
              <p:nvPr/>
            </p:nvSpPr>
            <p:spPr>
              <a:xfrm>
                <a:off x="6518213" y="4237101"/>
                <a:ext cx="221039" cy="127370"/>
              </a:xfrm>
              <a:custGeom>
                <a:rect b="b" l="l" r="r" t="t"/>
                <a:pathLst>
                  <a:path extrusionOk="0" h="127370" w="221039">
                    <a:moveTo>
                      <a:pt x="96709" y="124396"/>
                    </a:moveTo>
                    <a:lnTo>
                      <a:pt x="5078" y="71437"/>
                    </a:lnTo>
                    <a:cubicBezTo>
                      <a:pt x="-2447" y="67151"/>
                      <a:pt x="-1494" y="59626"/>
                      <a:pt x="7173" y="54578"/>
                    </a:cubicBezTo>
                    <a:lnTo>
                      <a:pt x="94613" y="4095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15962" y="55816"/>
                    </a:lnTo>
                    <a:cubicBezTo>
                      <a:pt x="223486" y="60103"/>
                      <a:pt x="222534" y="67627"/>
                      <a:pt x="213866" y="72676"/>
                    </a:cubicBezTo>
                    <a:lnTo>
                      <a:pt x="126427" y="123158"/>
                    </a:lnTo>
                    <a:cubicBezTo>
                      <a:pt x="117292" y="128302"/>
                      <a:pt x="106243" y="128759"/>
                      <a:pt x="96709" y="12439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" name="Google Shape;128;p12"/>
              <p:cNvSpPr/>
              <p:nvPr/>
            </p:nvSpPr>
            <p:spPr>
              <a:xfrm>
                <a:off x="4864578" y="3282378"/>
                <a:ext cx="318480" cy="183800"/>
              </a:xfrm>
              <a:custGeom>
                <a:rect b="b" l="l" r="r" t="t"/>
                <a:pathLst>
                  <a:path extrusionOk="0" h="183800" w="318480">
                    <a:moveTo>
                      <a:pt x="194721" y="180911"/>
                    </a:moveTo>
                    <a:lnTo>
                      <a:pt x="5078" y="71469"/>
                    </a:lnTo>
                    <a:cubicBezTo>
                      <a:pt x="-2447" y="67087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313402" y="112331"/>
                    </a:lnTo>
                    <a:cubicBezTo>
                      <a:pt x="320927" y="116713"/>
                      <a:pt x="319975" y="124237"/>
                      <a:pt x="311307" y="129190"/>
                    </a:cubicBezTo>
                    <a:lnTo>
                      <a:pt x="223867" y="179673"/>
                    </a:lnTo>
                    <a:cubicBezTo>
                      <a:pt x="214904" y="184702"/>
                      <a:pt x="204084" y="185159"/>
                      <a:pt x="194721" y="180911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" name="Google Shape;129;p12"/>
              <p:cNvSpPr/>
              <p:nvPr/>
            </p:nvSpPr>
            <p:spPr>
              <a:xfrm>
                <a:off x="4902011" y="3449213"/>
                <a:ext cx="220563" cy="127308"/>
              </a:xfrm>
              <a:custGeom>
                <a:rect b="b" l="l" r="r" t="t"/>
                <a:pathLst>
                  <a:path extrusionOk="0" h="127308" w="220563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6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3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" name="Google Shape;130;p12"/>
              <p:cNvSpPr/>
              <p:nvPr/>
            </p:nvSpPr>
            <p:spPr>
              <a:xfrm>
                <a:off x="5031646" y="3523682"/>
                <a:ext cx="220524" cy="127281"/>
              </a:xfrm>
              <a:custGeom>
                <a:rect b="b" l="l" r="r" t="t"/>
                <a:pathLst>
                  <a:path extrusionOk="0" h="127281" w="220524">
                    <a:moveTo>
                      <a:pt x="96709" y="124393"/>
                    </a:moveTo>
                    <a:lnTo>
                      <a:pt x="5078" y="71434"/>
                    </a:lnTo>
                    <a:cubicBezTo>
                      <a:pt x="-2447" y="67147"/>
                      <a:pt x="-1494" y="59623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3"/>
                    </a:cubicBezTo>
                    <a:lnTo>
                      <a:pt x="215485" y="55812"/>
                    </a:lnTo>
                    <a:cubicBezTo>
                      <a:pt x="222915" y="60099"/>
                      <a:pt x="222058" y="67719"/>
                      <a:pt x="213390" y="72672"/>
                    </a:cubicBezTo>
                    <a:lnTo>
                      <a:pt x="125855" y="123154"/>
                    </a:lnTo>
                    <a:cubicBezTo>
                      <a:pt x="116892" y="128184"/>
                      <a:pt x="106072" y="128641"/>
                      <a:pt x="96709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" name="Google Shape;131;p12"/>
              <p:cNvSpPr/>
              <p:nvPr/>
            </p:nvSpPr>
            <p:spPr>
              <a:xfrm>
                <a:off x="5161066" y="3598894"/>
                <a:ext cx="220517" cy="127281"/>
              </a:xfrm>
              <a:custGeom>
                <a:rect b="b" l="l" r="r" t="t"/>
                <a:pathLst>
                  <a:path extrusionOk="0" h="127281" w="220517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183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898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" name="Google Shape;132;p12"/>
              <p:cNvSpPr/>
              <p:nvPr/>
            </p:nvSpPr>
            <p:spPr>
              <a:xfrm>
                <a:off x="5290892" y="3673717"/>
                <a:ext cx="220517" cy="127308"/>
              </a:xfrm>
              <a:custGeom>
                <a:rect b="b" l="l" r="r" t="t"/>
                <a:pathLst>
                  <a:path extrusionOk="0" h="127308" w="220517">
                    <a:moveTo>
                      <a:pt x="96733" y="124376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8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6897" y="128234"/>
                      <a:pt x="106077" y="128653"/>
                      <a:pt x="96733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" name="Google Shape;133;p12"/>
              <p:cNvSpPr/>
              <p:nvPr/>
            </p:nvSpPr>
            <p:spPr>
              <a:xfrm>
                <a:off x="5420495" y="3748758"/>
                <a:ext cx="220334" cy="127131"/>
              </a:xfrm>
              <a:custGeom>
                <a:rect b="b" l="l" r="r" t="t"/>
                <a:pathLst>
                  <a:path extrusionOk="0" h="127131" w="220334">
                    <a:moveTo>
                      <a:pt x="96765" y="124202"/>
                    </a:moveTo>
                    <a:lnTo>
                      <a:pt x="5039" y="71243"/>
                    </a:lnTo>
                    <a:cubicBezTo>
                      <a:pt x="-2390" y="66957"/>
                      <a:pt x="-1533" y="59432"/>
                      <a:pt x="7135" y="54384"/>
                    </a:cubicBezTo>
                    <a:lnTo>
                      <a:pt x="94479" y="4092"/>
                    </a:lnTo>
                    <a:cubicBezTo>
                      <a:pt x="103461" y="-890"/>
                      <a:pt x="114263" y="-1347"/>
                      <a:pt x="123626" y="2854"/>
                    </a:cubicBezTo>
                    <a:lnTo>
                      <a:pt x="215256" y="55813"/>
                    </a:lnTo>
                    <a:cubicBezTo>
                      <a:pt x="222781" y="60099"/>
                      <a:pt x="221828" y="67719"/>
                      <a:pt x="213161" y="72672"/>
                    </a:cubicBezTo>
                    <a:lnTo>
                      <a:pt x="125721" y="123154"/>
                    </a:lnTo>
                    <a:cubicBezTo>
                      <a:pt x="116777" y="128060"/>
                      <a:pt x="106043" y="128450"/>
                      <a:pt x="96765" y="12420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" name="Google Shape;134;p12"/>
              <p:cNvSpPr/>
              <p:nvPr/>
            </p:nvSpPr>
            <p:spPr>
              <a:xfrm>
                <a:off x="5550092" y="3823398"/>
                <a:ext cx="220563" cy="127281"/>
              </a:xfrm>
              <a:custGeom>
                <a:rect b="b" l="l" r="r" t="t"/>
                <a:pathLst>
                  <a:path extrusionOk="0" h="127281" w="220563">
                    <a:moveTo>
                      <a:pt x="96709" y="12442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950" y="123190"/>
                    </a:lnTo>
                    <a:cubicBezTo>
                      <a:pt x="116940" y="128171"/>
                      <a:pt x="106110" y="128628"/>
                      <a:pt x="9670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" name="Google Shape;135;p12"/>
              <p:cNvSpPr/>
              <p:nvPr/>
            </p:nvSpPr>
            <p:spPr>
              <a:xfrm>
                <a:off x="5679727" y="3898222"/>
                <a:ext cx="220563" cy="127308"/>
              </a:xfrm>
              <a:custGeom>
                <a:rect b="b" l="l" r="r" t="t"/>
                <a:pathLst>
                  <a:path extrusionOk="0" h="127308" w="220563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" name="Google Shape;136;p12"/>
              <p:cNvSpPr/>
              <p:nvPr/>
            </p:nvSpPr>
            <p:spPr>
              <a:xfrm>
                <a:off x="5809362" y="3973072"/>
                <a:ext cx="220524" cy="127281"/>
              </a:xfrm>
              <a:custGeom>
                <a:rect b="b" l="l" r="r" t="t"/>
                <a:pathLst>
                  <a:path extrusionOk="0" h="127281" w="220524">
                    <a:moveTo>
                      <a:pt x="96709" y="124392"/>
                    </a:moveTo>
                    <a:lnTo>
                      <a:pt x="5078" y="71433"/>
                    </a:lnTo>
                    <a:cubicBezTo>
                      <a:pt x="-2447" y="67147"/>
                      <a:pt x="-1494" y="59622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4"/>
                    </a:cubicBezTo>
                    <a:lnTo>
                      <a:pt x="215485" y="55813"/>
                    </a:lnTo>
                    <a:cubicBezTo>
                      <a:pt x="222915" y="60194"/>
                      <a:pt x="222058" y="67719"/>
                      <a:pt x="213390" y="72672"/>
                    </a:cubicBezTo>
                    <a:lnTo>
                      <a:pt x="125855" y="123154"/>
                    </a:lnTo>
                    <a:cubicBezTo>
                      <a:pt x="116892" y="128183"/>
                      <a:pt x="106072" y="128641"/>
                      <a:pt x="96709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" name="Google Shape;137;p12"/>
              <p:cNvSpPr/>
              <p:nvPr/>
            </p:nvSpPr>
            <p:spPr>
              <a:xfrm>
                <a:off x="5938592" y="4047903"/>
                <a:ext cx="220517" cy="126979"/>
              </a:xfrm>
              <a:custGeom>
                <a:rect b="b" l="l" r="r" t="t"/>
                <a:pathLst>
                  <a:path extrusionOk="0" h="126979" w="220517">
                    <a:moveTo>
                      <a:pt x="97114" y="124047"/>
                    </a:moveTo>
                    <a:lnTo>
                      <a:pt x="5007" y="71469"/>
                    </a:lnTo>
                    <a:cubicBezTo>
                      <a:pt x="-2422" y="67183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945" y="127924"/>
                      <a:pt x="106315" y="128238"/>
                      <a:pt x="97114" y="12404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" name="Google Shape;138;p12"/>
              <p:cNvSpPr/>
              <p:nvPr/>
            </p:nvSpPr>
            <p:spPr>
              <a:xfrm>
                <a:off x="6068608" y="4122734"/>
                <a:ext cx="220517" cy="127300"/>
              </a:xfrm>
              <a:custGeom>
                <a:rect b="b" l="l" r="r" t="t"/>
                <a:pathLst>
                  <a:path extrusionOk="0" h="127300" w="220517">
                    <a:moveTo>
                      <a:pt x="96733" y="124368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8" y="4162"/>
                    </a:lnTo>
                    <a:cubicBezTo>
                      <a:pt x="103591" y="-914"/>
                      <a:pt x="114431" y="-1371"/>
                      <a:pt x="123784" y="2924"/>
                    </a:cubicBezTo>
                    <a:lnTo>
                      <a:pt x="215510" y="55883"/>
                    </a:lnTo>
                    <a:cubicBezTo>
                      <a:pt x="222939" y="60170"/>
                      <a:pt x="221987" y="67694"/>
                      <a:pt x="213414" y="72647"/>
                    </a:cubicBezTo>
                    <a:lnTo>
                      <a:pt x="125880" y="123225"/>
                    </a:lnTo>
                    <a:cubicBezTo>
                      <a:pt x="116898" y="128226"/>
                      <a:pt x="106077" y="128645"/>
                      <a:pt x="96733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" name="Google Shape;139;p12"/>
              <p:cNvSpPr/>
              <p:nvPr/>
            </p:nvSpPr>
            <p:spPr>
              <a:xfrm>
                <a:off x="6198212" y="4197576"/>
                <a:ext cx="220524" cy="127281"/>
              </a:xfrm>
              <a:custGeom>
                <a:rect b="b" l="l" r="r" t="t"/>
                <a:pathLst>
                  <a:path extrusionOk="0" h="127281" w="220524">
                    <a:moveTo>
                      <a:pt x="96765" y="124393"/>
                    </a:moveTo>
                    <a:lnTo>
                      <a:pt x="5039" y="71434"/>
                    </a:lnTo>
                    <a:cubicBezTo>
                      <a:pt x="-2390" y="67147"/>
                      <a:pt x="-1533" y="59623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3"/>
                    </a:cubicBezTo>
                    <a:lnTo>
                      <a:pt x="215447" y="55812"/>
                    </a:lnTo>
                    <a:cubicBezTo>
                      <a:pt x="222972" y="60194"/>
                      <a:pt x="222019" y="67719"/>
                      <a:pt x="213351" y="72672"/>
                    </a:cubicBezTo>
                    <a:lnTo>
                      <a:pt x="125912" y="123154"/>
                    </a:lnTo>
                    <a:cubicBezTo>
                      <a:pt x="116949" y="128184"/>
                      <a:pt x="106128" y="128641"/>
                      <a:pt x="96765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" name="Google Shape;140;p12"/>
              <p:cNvSpPr/>
              <p:nvPr/>
            </p:nvSpPr>
            <p:spPr>
              <a:xfrm>
                <a:off x="6327808" y="4272442"/>
                <a:ext cx="380989" cy="219907"/>
              </a:xfrm>
              <a:custGeom>
                <a:rect b="b" l="l" r="r" t="t"/>
                <a:pathLst>
                  <a:path extrusionOk="0" h="219907" w="380989">
                    <a:moveTo>
                      <a:pt x="257205" y="216975"/>
                    </a:moveTo>
                    <a:lnTo>
                      <a:pt x="5078" y="71433"/>
                    </a:lnTo>
                    <a:cubicBezTo>
                      <a:pt x="-2447" y="67147"/>
                      <a:pt x="-1494" y="59622"/>
                      <a:pt x="7174" y="54574"/>
                    </a:cubicBezTo>
                    <a:lnTo>
                      <a:pt x="94613" y="4092"/>
                    </a:lnTo>
                    <a:cubicBezTo>
                      <a:pt x="103624" y="-890"/>
                      <a:pt x="114454" y="-1347"/>
                      <a:pt x="123855" y="2854"/>
                    </a:cubicBezTo>
                    <a:lnTo>
                      <a:pt x="375982" y="148396"/>
                    </a:lnTo>
                    <a:cubicBezTo>
                      <a:pt x="383411" y="152777"/>
                      <a:pt x="382459" y="160302"/>
                      <a:pt x="373886" y="165255"/>
                    </a:cubicBezTo>
                    <a:lnTo>
                      <a:pt x="286351" y="215832"/>
                    </a:lnTo>
                    <a:cubicBezTo>
                      <a:pt x="277369" y="220833"/>
                      <a:pt x="266549" y="221252"/>
                      <a:pt x="257205" y="216975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" name="Google Shape;141;p12"/>
              <p:cNvSpPr/>
              <p:nvPr/>
            </p:nvSpPr>
            <p:spPr>
              <a:xfrm>
                <a:off x="4739038" y="3355149"/>
                <a:ext cx="253901" cy="146525"/>
              </a:xfrm>
              <a:custGeom>
                <a:rect b="b" l="l" r="r" t="t"/>
                <a:pathLst>
                  <a:path extrusionOk="0" h="146525" w="253901">
                    <a:moveTo>
                      <a:pt x="130046" y="14366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48823" y="75088"/>
                    </a:lnTo>
                    <a:cubicBezTo>
                      <a:pt x="256348" y="79375"/>
                      <a:pt x="255395" y="86899"/>
                      <a:pt x="246727" y="91948"/>
                    </a:cubicBezTo>
                    <a:lnTo>
                      <a:pt x="159288" y="142430"/>
                    </a:lnTo>
                    <a:cubicBezTo>
                      <a:pt x="150277" y="147412"/>
                      <a:pt x="139447" y="147879"/>
                      <a:pt x="130046" y="1436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" name="Google Shape;142;p12"/>
              <p:cNvSpPr/>
              <p:nvPr/>
            </p:nvSpPr>
            <p:spPr>
              <a:xfrm>
                <a:off x="5246664" y="3087528"/>
                <a:ext cx="1926000" cy="1111651"/>
              </a:xfrm>
              <a:custGeom>
                <a:rect b="b" l="l" r="r" t="t"/>
                <a:pathLst>
                  <a:path extrusionOk="0" h="1111651" w="1926000">
                    <a:moveTo>
                      <a:pt x="1845936" y="1108805"/>
                    </a:moveTo>
                    <a:lnTo>
                      <a:pt x="5039" y="46196"/>
                    </a:lnTo>
                    <a:cubicBezTo>
                      <a:pt x="-2390" y="41910"/>
                      <a:pt x="-1533" y="34290"/>
                      <a:pt x="7135" y="29337"/>
                    </a:cubicBezTo>
                    <a:lnTo>
                      <a:pt x="50855" y="4096"/>
                    </a:lnTo>
                    <a:cubicBezTo>
                      <a:pt x="59865" y="-886"/>
                      <a:pt x="70695" y="-1353"/>
                      <a:pt x="80097" y="2857"/>
                    </a:cubicBezTo>
                    <a:lnTo>
                      <a:pt x="1920993" y="1065371"/>
                    </a:lnTo>
                    <a:cubicBezTo>
                      <a:pt x="1928423" y="1069658"/>
                      <a:pt x="1927470" y="1077182"/>
                      <a:pt x="1918898" y="1082230"/>
                    </a:cubicBezTo>
                    <a:lnTo>
                      <a:pt x="1875083" y="1107472"/>
                    </a:lnTo>
                    <a:cubicBezTo>
                      <a:pt x="1866129" y="1112529"/>
                      <a:pt x="1855309" y="1113025"/>
                      <a:pt x="1845936" y="1108805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" name="Google Shape;143;p12"/>
              <p:cNvSpPr/>
              <p:nvPr/>
            </p:nvSpPr>
            <p:spPr>
              <a:xfrm>
                <a:off x="4501288" y="3792632"/>
                <a:ext cx="1451798" cy="838156"/>
              </a:xfrm>
              <a:custGeom>
                <a:rect b="b" l="l" r="r" t="t"/>
                <a:pathLst>
                  <a:path extrusionOk="0" h="838156" w="1451798">
                    <a:moveTo>
                      <a:pt x="1450884" y="524573"/>
                    </a:moveTo>
                    <a:cubicBezTo>
                      <a:pt x="1448283" y="530298"/>
                      <a:pt x="1443816" y="534965"/>
                      <a:pt x="1438216" y="537813"/>
                    </a:cubicBezTo>
                    <a:lnTo>
                      <a:pt x="931581" y="830231"/>
                    </a:lnTo>
                    <a:cubicBezTo>
                      <a:pt x="914321" y="839889"/>
                      <a:pt x="893500" y="840766"/>
                      <a:pt x="875479" y="832612"/>
                    </a:cubicBezTo>
                    <a:lnTo>
                      <a:pt x="9751" y="332740"/>
                    </a:lnTo>
                    <a:cubicBezTo>
                      <a:pt x="5808" y="330683"/>
                      <a:pt x="2709" y="327311"/>
                      <a:pt x="988" y="323215"/>
                    </a:cubicBezTo>
                    <a:cubicBezTo>
                      <a:pt x="-2155" y="315595"/>
                      <a:pt x="2226" y="306641"/>
                      <a:pt x="13752" y="299974"/>
                    </a:cubicBezTo>
                    <a:lnTo>
                      <a:pt x="520387" y="7842"/>
                    </a:lnTo>
                    <a:cubicBezTo>
                      <a:pt x="537674" y="-1740"/>
                      <a:pt x="558477" y="-2588"/>
                      <a:pt x="576489" y="5556"/>
                    </a:cubicBezTo>
                    <a:lnTo>
                      <a:pt x="1442311" y="505428"/>
                    </a:lnTo>
                    <a:cubicBezTo>
                      <a:pt x="1449874" y="508438"/>
                      <a:pt x="1453675" y="516925"/>
                      <a:pt x="1450884" y="524573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" name="Google Shape;144;p12"/>
              <p:cNvSpPr/>
              <p:nvPr/>
            </p:nvSpPr>
            <p:spPr>
              <a:xfrm>
                <a:off x="4502277" y="3802740"/>
                <a:ext cx="1449895" cy="828048"/>
              </a:xfrm>
              <a:custGeom>
                <a:rect b="b" l="l" r="r" t="t"/>
                <a:pathLst>
                  <a:path extrusionOk="0" h="828048" w="1449895">
                    <a:moveTo>
                      <a:pt x="1449896" y="514465"/>
                    </a:moveTo>
                    <a:cubicBezTo>
                      <a:pt x="1447295" y="520190"/>
                      <a:pt x="1442828" y="524857"/>
                      <a:pt x="1437227" y="527705"/>
                    </a:cubicBezTo>
                    <a:lnTo>
                      <a:pt x="930593" y="820123"/>
                    </a:lnTo>
                    <a:cubicBezTo>
                      <a:pt x="913333" y="829781"/>
                      <a:pt x="892512" y="830657"/>
                      <a:pt x="874490" y="822504"/>
                    </a:cubicBezTo>
                    <a:lnTo>
                      <a:pt x="8763" y="322632"/>
                    </a:lnTo>
                    <a:cubicBezTo>
                      <a:pt x="4820" y="320575"/>
                      <a:pt x="1720" y="317203"/>
                      <a:pt x="0" y="313107"/>
                    </a:cubicBezTo>
                    <a:cubicBezTo>
                      <a:pt x="2669" y="307582"/>
                      <a:pt x="7089" y="303096"/>
                      <a:pt x="12573" y="300343"/>
                    </a:cubicBezTo>
                    <a:lnTo>
                      <a:pt x="519208" y="7926"/>
                    </a:lnTo>
                    <a:cubicBezTo>
                      <a:pt x="536467" y="-1732"/>
                      <a:pt x="557289" y="-2609"/>
                      <a:pt x="575310" y="5545"/>
                    </a:cubicBezTo>
                    <a:lnTo>
                      <a:pt x="1441323" y="505417"/>
                    </a:lnTo>
                    <a:cubicBezTo>
                      <a:pt x="1445095" y="507417"/>
                      <a:pt x="1448105" y="510598"/>
                      <a:pt x="1449896" y="514465"/>
                    </a:cubicBezTo>
                    <a:close/>
                  </a:path>
                </a:pathLst>
              </a:custGeom>
              <a:solidFill>
                <a:srgbClr val="C3C6D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" name="Google Shape;145;p12"/>
              <p:cNvSpPr/>
              <p:nvPr/>
            </p:nvSpPr>
            <p:spPr>
              <a:xfrm>
                <a:off x="5378291" y="2993528"/>
                <a:ext cx="1867947" cy="1123828"/>
              </a:xfrm>
              <a:custGeom>
                <a:rect b="b" l="l" r="r" t="t"/>
                <a:pathLst>
                  <a:path extrusionOk="0" h="1123828" w="1867947">
                    <a:moveTo>
                      <a:pt x="1854422" y="1122224"/>
                    </a:moveTo>
                    <a:lnTo>
                      <a:pt x="13526" y="59425"/>
                    </a:lnTo>
                    <a:cubicBezTo>
                      <a:pt x="5191" y="53395"/>
                      <a:pt x="181" y="43804"/>
                      <a:pt x="0" y="33517"/>
                    </a:cubicBezTo>
                    <a:lnTo>
                      <a:pt x="0" y="11895"/>
                    </a:lnTo>
                    <a:cubicBezTo>
                      <a:pt x="0" y="1894"/>
                      <a:pt x="6096" y="-2678"/>
                      <a:pt x="13526" y="1608"/>
                    </a:cubicBezTo>
                    <a:lnTo>
                      <a:pt x="1854422" y="1064122"/>
                    </a:lnTo>
                    <a:cubicBezTo>
                      <a:pt x="1862804" y="1070103"/>
                      <a:pt x="1867833" y="1079733"/>
                      <a:pt x="1867948" y="1090030"/>
                    </a:cubicBezTo>
                    <a:lnTo>
                      <a:pt x="1867948" y="1111747"/>
                    </a:lnTo>
                    <a:cubicBezTo>
                      <a:pt x="1867948" y="1121938"/>
                      <a:pt x="1861947" y="1126510"/>
                      <a:pt x="1854422" y="1122224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" name="Google Shape;146;p12"/>
              <p:cNvSpPr/>
              <p:nvPr/>
            </p:nvSpPr>
            <p:spPr>
              <a:xfrm>
                <a:off x="5482399" y="1596347"/>
                <a:ext cx="657230" cy="440903"/>
              </a:xfrm>
              <a:custGeom>
                <a:rect b="b" l="l" r="r" t="t"/>
                <a:pathLst>
                  <a:path extrusionOk="0" h="440903" w="657230">
                    <a:moveTo>
                      <a:pt x="647700" y="439716"/>
                    </a:moveTo>
                    <a:lnTo>
                      <a:pt x="9525" y="71480"/>
                    </a:lnTo>
                    <a:cubicBezTo>
                      <a:pt x="3610" y="67173"/>
                      <a:pt x="76" y="60320"/>
                      <a:pt x="0" y="53001"/>
                    </a:cubicBezTo>
                    <a:lnTo>
                      <a:pt x="0" y="8520"/>
                    </a:lnTo>
                    <a:cubicBezTo>
                      <a:pt x="0" y="1376"/>
                      <a:pt x="4381" y="-1958"/>
                      <a:pt x="9525" y="1185"/>
                    </a:cubicBezTo>
                    <a:lnTo>
                      <a:pt x="647700" y="369422"/>
                    </a:lnTo>
                    <a:cubicBezTo>
                      <a:pt x="653615" y="373729"/>
                      <a:pt x="657149" y="380581"/>
                      <a:pt x="657225" y="387900"/>
                    </a:cubicBezTo>
                    <a:lnTo>
                      <a:pt x="657225" y="432477"/>
                    </a:lnTo>
                    <a:cubicBezTo>
                      <a:pt x="657416" y="439526"/>
                      <a:pt x="653034" y="442860"/>
                      <a:pt x="647700" y="439716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" name="Google Shape;147;p12"/>
              <p:cNvSpPr/>
              <p:nvPr/>
            </p:nvSpPr>
            <p:spPr>
              <a:xfrm>
                <a:off x="5485731" y="1725601"/>
                <a:ext cx="490070" cy="322282"/>
              </a:xfrm>
              <a:custGeom>
                <a:rect b="b" l="l" r="r" t="t"/>
                <a:pathLst>
                  <a:path extrusionOk="0" h="322282" w="490070">
                    <a:moveTo>
                      <a:pt x="480538" y="321130"/>
                    </a:moveTo>
                    <a:lnTo>
                      <a:pt x="9527" y="49191"/>
                    </a:lnTo>
                    <a:cubicBezTo>
                      <a:pt x="3460" y="44756"/>
                      <a:pt x="-93" y="37658"/>
                      <a:pt x="2" y="30141"/>
                    </a:cubicBezTo>
                    <a:lnTo>
                      <a:pt x="2" y="8520"/>
                    </a:lnTo>
                    <a:cubicBezTo>
                      <a:pt x="2" y="1376"/>
                      <a:pt x="4288" y="-1958"/>
                      <a:pt x="9527" y="1185"/>
                    </a:cubicBezTo>
                    <a:lnTo>
                      <a:pt x="480538" y="273124"/>
                    </a:lnTo>
                    <a:cubicBezTo>
                      <a:pt x="486606" y="277563"/>
                      <a:pt x="490158" y="284659"/>
                      <a:pt x="490063" y="292174"/>
                    </a:cubicBezTo>
                    <a:lnTo>
                      <a:pt x="490063" y="314272"/>
                    </a:lnTo>
                    <a:cubicBezTo>
                      <a:pt x="490254" y="320940"/>
                      <a:pt x="486444" y="324178"/>
                      <a:pt x="480538" y="32113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" name="Google Shape;148;p12"/>
              <p:cNvSpPr/>
              <p:nvPr/>
            </p:nvSpPr>
            <p:spPr>
              <a:xfrm>
                <a:off x="5485731" y="1809557"/>
                <a:ext cx="490070" cy="322194"/>
              </a:xfrm>
              <a:custGeom>
                <a:rect b="b" l="l" r="r" t="t"/>
                <a:pathLst>
                  <a:path extrusionOk="0" h="322194" w="490070">
                    <a:moveTo>
                      <a:pt x="480538" y="321090"/>
                    </a:moveTo>
                    <a:lnTo>
                      <a:pt x="9527" y="49151"/>
                    </a:lnTo>
                    <a:cubicBezTo>
                      <a:pt x="3460" y="44715"/>
                      <a:pt x="-93" y="37618"/>
                      <a:pt x="2" y="30101"/>
                    </a:cubicBezTo>
                    <a:lnTo>
                      <a:pt x="2" y="8479"/>
                    </a:lnTo>
                    <a:cubicBezTo>
                      <a:pt x="2" y="1335"/>
                      <a:pt x="4288" y="-1903"/>
                      <a:pt x="9527" y="1145"/>
                    </a:cubicBezTo>
                    <a:lnTo>
                      <a:pt x="480538" y="273179"/>
                    </a:lnTo>
                    <a:cubicBezTo>
                      <a:pt x="486491" y="277456"/>
                      <a:pt x="490035" y="284323"/>
                      <a:pt x="490063" y="291657"/>
                    </a:cubicBezTo>
                    <a:lnTo>
                      <a:pt x="490063" y="313755"/>
                    </a:lnTo>
                    <a:cubicBezTo>
                      <a:pt x="490254" y="320899"/>
                      <a:pt x="486444" y="324042"/>
                      <a:pt x="480538" y="32109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" name="Google Shape;149;p12"/>
              <p:cNvSpPr/>
              <p:nvPr/>
            </p:nvSpPr>
            <p:spPr>
              <a:xfrm>
                <a:off x="5485733" y="1893472"/>
                <a:ext cx="401289" cy="270998"/>
              </a:xfrm>
              <a:custGeom>
                <a:rect b="b" l="l" r="r" t="t"/>
                <a:pathLst>
                  <a:path extrusionOk="0" h="270998" w="401289">
                    <a:moveTo>
                      <a:pt x="391763" y="269845"/>
                    </a:moveTo>
                    <a:lnTo>
                      <a:pt x="9525" y="49627"/>
                    </a:lnTo>
                    <a:cubicBezTo>
                      <a:pt x="3572" y="45351"/>
                      <a:pt x="29" y="38479"/>
                      <a:pt x="0" y="31149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391763" y="221839"/>
                    </a:lnTo>
                    <a:cubicBezTo>
                      <a:pt x="397821" y="226287"/>
                      <a:pt x="401364" y="233374"/>
                      <a:pt x="401288" y="240889"/>
                    </a:cubicBezTo>
                    <a:lnTo>
                      <a:pt x="401288" y="262987"/>
                    </a:lnTo>
                    <a:cubicBezTo>
                      <a:pt x="401384" y="269655"/>
                      <a:pt x="397097" y="272893"/>
                      <a:pt x="391763" y="26984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" name="Google Shape;150;p12"/>
              <p:cNvSpPr/>
              <p:nvPr/>
            </p:nvSpPr>
            <p:spPr>
              <a:xfrm>
                <a:off x="5482398" y="2477545"/>
                <a:ext cx="657231" cy="440923"/>
              </a:xfrm>
              <a:custGeom>
                <a:rect b="b" l="l" r="r" t="t"/>
                <a:pathLst>
                  <a:path extrusionOk="0" h="440923" w="657231">
                    <a:moveTo>
                      <a:pt x="647701" y="439771"/>
                    </a:moveTo>
                    <a:lnTo>
                      <a:pt x="9526" y="71535"/>
                    </a:lnTo>
                    <a:cubicBezTo>
                      <a:pt x="3477" y="67077"/>
                      <a:pt x="-56" y="59990"/>
                      <a:pt x="1" y="52485"/>
                    </a:cubicBezTo>
                    <a:lnTo>
                      <a:pt x="1" y="8479"/>
                    </a:lnTo>
                    <a:cubicBezTo>
                      <a:pt x="1" y="1335"/>
                      <a:pt x="4382" y="-1903"/>
                      <a:pt x="9526" y="1145"/>
                    </a:cubicBezTo>
                    <a:lnTo>
                      <a:pt x="647701" y="369381"/>
                    </a:lnTo>
                    <a:cubicBezTo>
                      <a:pt x="653749" y="373839"/>
                      <a:pt x="657283" y="380926"/>
                      <a:pt x="657226" y="388431"/>
                    </a:cubicBezTo>
                    <a:lnTo>
                      <a:pt x="657226" y="432913"/>
                    </a:lnTo>
                    <a:cubicBezTo>
                      <a:pt x="657416" y="439581"/>
                      <a:pt x="653035" y="442819"/>
                      <a:pt x="647701" y="43977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" name="Google Shape;151;p12"/>
              <p:cNvSpPr/>
              <p:nvPr/>
            </p:nvSpPr>
            <p:spPr>
              <a:xfrm>
                <a:off x="5485733" y="2606854"/>
                <a:ext cx="490068" cy="322274"/>
              </a:xfrm>
              <a:custGeom>
                <a:rect b="b" l="l" r="r" t="t"/>
                <a:pathLst>
                  <a:path extrusionOk="0" h="322274" w="490068">
                    <a:moveTo>
                      <a:pt x="480536" y="321130"/>
                    </a:moveTo>
                    <a:lnTo>
                      <a:pt x="9525" y="49096"/>
                    </a:lnTo>
                    <a:cubicBezTo>
                      <a:pt x="3572" y="44819"/>
                      <a:pt x="29" y="37952"/>
                      <a:pt x="0" y="30618"/>
                    </a:cubicBezTo>
                    <a:lnTo>
                      <a:pt x="0" y="8520"/>
                    </a:lnTo>
                    <a:cubicBezTo>
                      <a:pt x="0" y="1376"/>
                      <a:pt x="4286" y="-1958"/>
                      <a:pt x="9525" y="1185"/>
                    </a:cubicBezTo>
                    <a:lnTo>
                      <a:pt x="480536" y="273124"/>
                    </a:lnTo>
                    <a:cubicBezTo>
                      <a:pt x="486470" y="277420"/>
                      <a:pt x="490004" y="284278"/>
                      <a:pt x="490061" y="291603"/>
                    </a:cubicBezTo>
                    <a:lnTo>
                      <a:pt x="490061" y="313796"/>
                    </a:lnTo>
                    <a:cubicBezTo>
                      <a:pt x="490252" y="320940"/>
                      <a:pt x="486442" y="324178"/>
                      <a:pt x="480536" y="32113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" name="Google Shape;152;p12"/>
              <p:cNvSpPr/>
              <p:nvPr/>
            </p:nvSpPr>
            <p:spPr>
              <a:xfrm>
                <a:off x="5485733" y="2690770"/>
                <a:ext cx="490068" cy="322283"/>
              </a:xfrm>
              <a:custGeom>
                <a:rect b="b" l="l" r="r" t="t"/>
                <a:pathLst>
                  <a:path extrusionOk="0" h="322283" w="490068">
                    <a:moveTo>
                      <a:pt x="480536" y="321130"/>
                    </a:moveTo>
                    <a:lnTo>
                      <a:pt x="9525" y="49191"/>
                    </a:lnTo>
                    <a:cubicBezTo>
                      <a:pt x="3591" y="44858"/>
                      <a:pt x="57" y="37971"/>
                      <a:pt x="0" y="30618"/>
                    </a:cubicBezTo>
                    <a:lnTo>
                      <a:pt x="0" y="8520"/>
                    </a:lnTo>
                    <a:cubicBezTo>
                      <a:pt x="0" y="1376"/>
                      <a:pt x="4286" y="-1958"/>
                      <a:pt x="9525" y="1185"/>
                    </a:cubicBezTo>
                    <a:lnTo>
                      <a:pt x="480536" y="273124"/>
                    </a:lnTo>
                    <a:cubicBezTo>
                      <a:pt x="486604" y="277563"/>
                      <a:pt x="490157" y="284659"/>
                      <a:pt x="490061" y="292174"/>
                    </a:cubicBezTo>
                    <a:lnTo>
                      <a:pt x="490061" y="314272"/>
                    </a:lnTo>
                    <a:cubicBezTo>
                      <a:pt x="490252" y="320940"/>
                      <a:pt x="486442" y="324178"/>
                      <a:pt x="480536" y="32113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" name="Google Shape;153;p12"/>
              <p:cNvSpPr/>
              <p:nvPr/>
            </p:nvSpPr>
            <p:spPr>
              <a:xfrm>
                <a:off x="5485733" y="2774725"/>
                <a:ext cx="401289" cy="271152"/>
              </a:xfrm>
              <a:custGeom>
                <a:rect b="b" l="l" r="r" t="t"/>
                <a:pathLst>
                  <a:path extrusionOk="0" h="271152" w="401289">
                    <a:moveTo>
                      <a:pt x="391763" y="269845"/>
                    </a:moveTo>
                    <a:lnTo>
                      <a:pt x="9525" y="49151"/>
                    </a:lnTo>
                    <a:cubicBezTo>
                      <a:pt x="3591" y="44817"/>
                      <a:pt x="57" y="37931"/>
                      <a:pt x="0" y="30577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391763" y="221839"/>
                    </a:lnTo>
                    <a:cubicBezTo>
                      <a:pt x="397697" y="226135"/>
                      <a:pt x="401231" y="232993"/>
                      <a:pt x="401288" y="240318"/>
                    </a:cubicBezTo>
                    <a:lnTo>
                      <a:pt x="401288" y="262511"/>
                    </a:lnTo>
                    <a:cubicBezTo>
                      <a:pt x="401384" y="269655"/>
                      <a:pt x="397097" y="273274"/>
                      <a:pt x="391763" y="26984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" name="Google Shape;154;p12"/>
              <p:cNvSpPr/>
              <p:nvPr/>
            </p:nvSpPr>
            <p:spPr>
              <a:xfrm>
                <a:off x="6293929" y="2971606"/>
                <a:ext cx="893444" cy="828868"/>
              </a:xfrm>
              <a:custGeom>
                <a:rect b="b" l="l" r="r" t="t"/>
                <a:pathLst>
                  <a:path extrusionOk="0" h="828868" w="893444">
                    <a:moveTo>
                      <a:pt x="6858" y="55057"/>
                    </a:moveTo>
                    <a:cubicBezTo>
                      <a:pt x="6858" y="55057"/>
                      <a:pt x="77248" y="114113"/>
                      <a:pt x="178784" y="33436"/>
                    </a:cubicBezTo>
                    <a:cubicBezTo>
                      <a:pt x="251365" y="-26096"/>
                      <a:pt x="316230" y="7909"/>
                      <a:pt x="352330" y="28483"/>
                    </a:cubicBezTo>
                    <a:cubicBezTo>
                      <a:pt x="388430" y="49057"/>
                      <a:pt x="441007" y="61344"/>
                      <a:pt x="540068" y="240795"/>
                    </a:cubicBezTo>
                    <a:cubicBezTo>
                      <a:pt x="561489" y="276076"/>
                      <a:pt x="590845" y="305889"/>
                      <a:pt x="625793" y="327853"/>
                    </a:cubicBezTo>
                    <a:cubicBezTo>
                      <a:pt x="679228" y="358619"/>
                      <a:pt x="704850" y="343665"/>
                      <a:pt x="746855" y="280228"/>
                    </a:cubicBezTo>
                    <a:cubicBezTo>
                      <a:pt x="788861" y="216792"/>
                      <a:pt x="816293" y="146878"/>
                      <a:pt x="893445" y="192598"/>
                    </a:cubicBezTo>
                    <a:lnTo>
                      <a:pt x="893445" y="828868"/>
                    </a:lnTo>
                    <a:lnTo>
                      <a:pt x="0" y="313090"/>
                    </a:lnTo>
                    <a:lnTo>
                      <a:pt x="0" y="50867"/>
                    </a:lnTo>
                    <a:close/>
                  </a:path>
                </a:pathLst>
              </a:custGeom>
              <a:solidFill>
                <a:srgbClr val="F5F6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" name="Google Shape;155;p12"/>
              <p:cNvSpPr/>
              <p:nvPr/>
            </p:nvSpPr>
            <p:spPr>
              <a:xfrm>
                <a:off x="5485733" y="2024441"/>
                <a:ext cx="630461" cy="733619"/>
              </a:xfrm>
              <a:custGeom>
                <a:rect b="b" l="l" r="r" t="t"/>
                <a:pathLst>
                  <a:path extrusionOk="0" h="733619" w="630461">
                    <a:moveTo>
                      <a:pt x="620935" y="732474"/>
                    </a:moveTo>
                    <a:lnTo>
                      <a:pt x="9525" y="379478"/>
                    </a:lnTo>
                    <a:cubicBezTo>
                      <a:pt x="3591" y="375144"/>
                      <a:pt x="57" y="368257"/>
                      <a:pt x="0" y="360904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620935" y="354141"/>
                    </a:lnTo>
                    <a:cubicBezTo>
                      <a:pt x="626859" y="358485"/>
                      <a:pt x="630384" y="365371"/>
                      <a:pt x="630460" y="372715"/>
                    </a:cubicBezTo>
                    <a:lnTo>
                      <a:pt x="630460" y="725140"/>
                    </a:lnTo>
                    <a:cubicBezTo>
                      <a:pt x="630555" y="732284"/>
                      <a:pt x="626269" y="735522"/>
                      <a:pt x="620935" y="73247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" name="Google Shape;156;p12"/>
              <p:cNvSpPr/>
              <p:nvPr/>
            </p:nvSpPr>
            <p:spPr>
              <a:xfrm>
                <a:off x="6293834" y="3011804"/>
                <a:ext cx="893445" cy="788955"/>
              </a:xfrm>
              <a:custGeom>
                <a:rect b="b" l="l" r="r" t="t"/>
                <a:pathLst>
                  <a:path extrusionOk="0" h="788955" w="893445">
                    <a:moveTo>
                      <a:pt x="0" y="0"/>
                    </a:moveTo>
                    <a:lnTo>
                      <a:pt x="0" y="273177"/>
                    </a:lnTo>
                    <a:lnTo>
                      <a:pt x="893445" y="788956"/>
                    </a:lnTo>
                    <a:lnTo>
                      <a:pt x="893445" y="152591"/>
                    </a:lnTo>
                  </a:path>
                </a:pathLst>
              </a:custGeom>
              <a:noFill/>
              <a:ln cap="flat" cmpd="sng" w="9525">
                <a:solidFill>
                  <a:srgbClr val="E9EAF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" name="Google Shape;157;p12"/>
              <p:cNvSpPr/>
              <p:nvPr/>
            </p:nvSpPr>
            <p:spPr>
              <a:xfrm>
                <a:off x="6645021" y="3003137"/>
                <a:ext cx="9525" cy="483869"/>
              </a:xfrm>
              <a:custGeom>
                <a:rect b="b" l="l" r="r" t="t"/>
                <a:pathLst>
                  <a:path extrusionOk="0" h="483869" w="9525">
                    <a:moveTo>
                      <a:pt x="0" y="0"/>
                    </a:moveTo>
                    <a:lnTo>
                      <a:pt x="0" y="483870"/>
                    </a:lnTo>
                  </a:path>
                </a:pathLst>
              </a:custGeom>
              <a:noFill/>
              <a:ln cap="flat" cmpd="sng" w="9525">
                <a:solidFill>
                  <a:srgbClr val="E9EAF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" name="Google Shape;158;p12"/>
              <p:cNvSpPr/>
              <p:nvPr/>
            </p:nvSpPr>
            <p:spPr>
              <a:xfrm>
                <a:off x="6918293" y="3309175"/>
                <a:ext cx="9525" cy="335661"/>
              </a:xfrm>
              <a:custGeom>
                <a:rect b="b" l="l" r="r" t="t"/>
                <a:pathLst>
                  <a:path extrusionOk="0" h="335661" w="9525">
                    <a:moveTo>
                      <a:pt x="0" y="0"/>
                    </a:moveTo>
                    <a:lnTo>
                      <a:pt x="0" y="335661"/>
                    </a:lnTo>
                  </a:path>
                </a:pathLst>
              </a:custGeom>
              <a:noFill/>
              <a:ln cap="flat" cmpd="sng" w="9525">
                <a:solidFill>
                  <a:srgbClr val="E9EAF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" name="Google Shape;159;p12"/>
              <p:cNvSpPr/>
              <p:nvPr/>
            </p:nvSpPr>
            <p:spPr>
              <a:xfrm>
                <a:off x="6293834" y="2971929"/>
                <a:ext cx="893349" cy="341800"/>
              </a:xfrm>
              <a:custGeom>
                <a:rect b="b" l="l" r="r" t="t"/>
                <a:pathLst>
                  <a:path extrusionOk="0" h="341800" w="893349">
                    <a:moveTo>
                      <a:pt x="0" y="50543"/>
                    </a:moveTo>
                    <a:cubicBezTo>
                      <a:pt x="158496" y="148841"/>
                      <a:pt x="180975" y="-73282"/>
                      <a:pt x="353663" y="26350"/>
                    </a:cubicBezTo>
                    <a:cubicBezTo>
                      <a:pt x="526352" y="125981"/>
                      <a:pt x="502539" y="255997"/>
                      <a:pt x="629888" y="329626"/>
                    </a:cubicBezTo>
                    <a:cubicBezTo>
                      <a:pt x="757238" y="403254"/>
                      <a:pt x="760381" y="115694"/>
                      <a:pt x="893350" y="192466"/>
                    </a:cubicBezTo>
                  </a:path>
                </a:pathLst>
              </a:custGeom>
              <a:noFill/>
              <a:ln cap="flat" cmpd="sng" w="10375">
                <a:solidFill>
                  <a:srgbClr val="E9EAF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" name="Google Shape;160;p12"/>
              <p:cNvSpPr/>
              <p:nvPr/>
            </p:nvSpPr>
            <p:spPr>
              <a:xfrm rot="-1801764">
                <a:off x="6627823" y="2973379"/>
                <a:ext cx="34449" cy="59573"/>
              </a:xfrm>
              <a:custGeom>
                <a:rect b="b" l="l" r="r" t="t"/>
                <a:pathLst>
                  <a:path extrusionOk="0" h="59626" w="34480">
                    <a:moveTo>
                      <a:pt x="34481" y="29813"/>
                    </a:moveTo>
                    <a:cubicBezTo>
                      <a:pt x="34481" y="46279"/>
                      <a:pt x="26762" y="59626"/>
                      <a:pt x="17240" y="59626"/>
                    </a:cubicBezTo>
                    <a:cubicBezTo>
                      <a:pt x="7719" y="59626"/>
                      <a:pt x="0" y="46279"/>
                      <a:pt x="0" y="29813"/>
                    </a:cubicBezTo>
                    <a:cubicBezTo>
                      <a:pt x="0" y="13348"/>
                      <a:pt x="7719" y="0"/>
                      <a:pt x="17240" y="0"/>
                    </a:cubicBezTo>
                    <a:cubicBezTo>
                      <a:pt x="26762" y="0"/>
                      <a:pt x="34481" y="13348"/>
                      <a:pt x="34481" y="2981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1" name="Google Shape;161;p12"/>
              <p:cNvSpPr/>
              <p:nvPr/>
            </p:nvSpPr>
            <p:spPr>
              <a:xfrm rot="-1790023">
                <a:off x="7183546" y="3143044"/>
                <a:ext cx="34600" cy="59833"/>
              </a:xfrm>
              <a:custGeom>
                <a:rect b="b" l="l" r="r" t="t"/>
                <a:pathLst>
                  <a:path extrusionOk="0" h="59831" w="34599">
                    <a:moveTo>
                      <a:pt x="34601" y="29917"/>
                    </a:moveTo>
                    <a:cubicBezTo>
                      <a:pt x="34601" y="46439"/>
                      <a:pt x="26855" y="59833"/>
                      <a:pt x="17301" y="59833"/>
                    </a:cubicBezTo>
                    <a:cubicBezTo>
                      <a:pt x="7747" y="59833"/>
                      <a:pt x="2" y="46439"/>
                      <a:pt x="2" y="29917"/>
                    </a:cubicBezTo>
                    <a:cubicBezTo>
                      <a:pt x="2" y="13395"/>
                      <a:pt x="7747" y="1"/>
                      <a:pt x="17301" y="1"/>
                    </a:cubicBezTo>
                    <a:cubicBezTo>
                      <a:pt x="26855" y="1"/>
                      <a:pt x="34601" y="13395"/>
                      <a:pt x="34601" y="29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" name="Google Shape;162;p12"/>
              <p:cNvSpPr/>
              <p:nvPr/>
            </p:nvSpPr>
            <p:spPr>
              <a:xfrm rot="-1790023">
                <a:off x="6913571" y="3282356"/>
                <a:ext cx="34600" cy="59833"/>
              </a:xfrm>
              <a:custGeom>
                <a:rect b="b" l="l" r="r" t="t"/>
                <a:pathLst>
                  <a:path extrusionOk="0" h="59831" w="34599">
                    <a:moveTo>
                      <a:pt x="34601" y="29917"/>
                    </a:moveTo>
                    <a:cubicBezTo>
                      <a:pt x="34601" y="46439"/>
                      <a:pt x="26855" y="59833"/>
                      <a:pt x="17301" y="59833"/>
                    </a:cubicBezTo>
                    <a:cubicBezTo>
                      <a:pt x="7747" y="59833"/>
                      <a:pt x="2" y="46439"/>
                      <a:pt x="2" y="29917"/>
                    </a:cubicBezTo>
                    <a:cubicBezTo>
                      <a:pt x="2" y="13395"/>
                      <a:pt x="7747" y="1"/>
                      <a:pt x="17301" y="1"/>
                    </a:cubicBezTo>
                    <a:cubicBezTo>
                      <a:pt x="26855" y="1"/>
                      <a:pt x="34601" y="13395"/>
                      <a:pt x="34601" y="29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" name="Google Shape;163;p12"/>
              <p:cNvSpPr/>
              <p:nvPr/>
            </p:nvSpPr>
            <p:spPr>
              <a:xfrm rot="-1790023">
                <a:off x="6286614" y="3000522"/>
                <a:ext cx="34600" cy="59833"/>
              </a:xfrm>
              <a:custGeom>
                <a:rect b="b" l="l" r="r" t="t"/>
                <a:pathLst>
                  <a:path extrusionOk="0" h="59831" w="34599">
                    <a:moveTo>
                      <a:pt x="34600" y="29917"/>
                    </a:moveTo>
                    <a:cubicBezTo>
                      <a:pt x="34600" y="46439"/>
                      <a:pt x="26855" y="59833"/>
                      <a:pt x="17301" y="59833"/>
                    </a:cubicBezTo>
                    <a:cubicBezTo>
                      <a:pt x="7746" y="59833"/>
                      <a:pt x="1" y="46439"/>
                      <a:pt x="1" y="29917"/>
                    </a:cubicBezTo>
                    <a:cubicBezTo>
                      <a:pt x="1" y="13395"/>
                      <a:pt x="7746" y="1"/>
                      <a:pt x="17301" y="1"/>
                    </a:cubicBezTo>
                    <a:cubicBezTo>
                      <a:pt x="26855" y="1"/>
                      <a:pt x="34600" y="13395"/>
                      <a:pt x="34600" y="29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" name="Google Shape;164;p12"/>
              <p:cNvSpPr/>
              <p:nvPr/>
            </p:nvSpPr>
            <p:spPr>
              <a:xfrm>
                <a:off x="6272974" y="2328193"/>
                <a:ext cx="55632" cy="226128"/>
              </a:xfrm>
              <a:custGeom>
                <a:rect b="b" l="l" r="r" t="t"/>
                <a:pathLst>
                  <a:path extrusionOk="0" h="226128" w="55632">
                    <a:moveTo>
                      <a:pt x="46101" y="224982"/>
                    </a:moveTo>
                    <a:lnTo>
                      <a:pt x="9525" y="203837"/>
                    </a:lnTo>
                    <a:cubicBezTo>
                      <a:pt x="3610" y="199532"/>
                      <a:pt x="76" y="192674"/>
                      <a:pt x="0" y="185358"/>
                    </a:cubicBezTo>
                    <a:lnTo>
                      <a:pt x="0" y="8479"/>
                    </a:lnTo>
                    <a:cubicBezTo>
                      <a:pt x="0" y="1335"/>
                      <a:pt x="4382" y="-1903"/>
                      <a:pt x="9525" y="1145"/>
                    </a:cubicBezTo>
                    <a:lnTo>
                      <a:pt x="46101" y="22290"/>
                    </a:lnTo>
                    <a:cubicBezTo>
                      <a:pt x="52007" y="26605"/>
                      <a:pt x="55541" y="33454"/>
                      <a:pt x="55626" y="40769"/>
                    </a:cubicBezTo>
                    <a:lnTo>
                      <a:pt x="55626" y="217743"/>
                    </a:lnTo>
                    <a:cubicBezTo>
                      <a:pt x="55817" y="224506"/>
                      <a:pt x="51626" y="228126"/>
                      <a:pt x="46101" y="22498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" name="Google Shape;165;p12"/>
              <p:cNvSpPr/>
              <p:nvPr/>
            </p:nvSpPr>
            <p:spPr>
              <a:xfrm>
                <a:off x="6357270" y="2193891"/>
                <a:ext cx="55722" cy="409197"/>
              </a:xfrm>
              <a:custGeom>
                <a:rect b="b" l="l" r="r" t="t"/>
                <a:pathLst>
                  <a:path extrusionOk="0" h="409197" w="55722">
                    <a:moveTo>
                      <a:pt x="46196" y="408053"/>
                    </a:moveTo>
                    <a:lnTo>
                      <a:pt x="9525" y="387384"/>
                    </a:lnTo>
                    <a:cubicBezTo>
                      <a:pt x="3620" y="383031"/>
                      <a:pt x="86" y="376154"/>
                      <a:pt x="0" y="368810"/>
                    </a:cubicBezTo>
                    <a:lnTo>
                      <a:pt x="0" y="8479"/>
                    </a:lnTo>
                    <a:cubicBezTo>
                      <a:pt x="0" y="1335"/>
                      <a:pt x="4382" y="-1903"/>
                      <a:pt x="9525" y="1145"/>
                    </a:cubicBezTo>
                    <a:lnTo>
                      <a:pt x="46196" y="22290"/>
                    </a:lnTo>
                    <a:cubicBezTo>
                      <a:pt x="52254" y="26739"/>
                      <a:pt x="55797" y="33825"/>
                      <a:pt x="55721" y="41340"/>
                    </a:cubicBezTo>
                    <a:lnTo>
                      <a:pt x="55721" y="400719"/>
                    </a:lnTo>
                    <a:cubicBezTo>
                      <a:pt x="55817" y="407862"/>
                      <a:pt x="51530" y="411101"/>
                      <a:pt x="46196" y="40805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6" name="Google Shape;166;p12"/>
              <p:cNvSpPr/>
              <p:nvPr/>
            </p:nvSpPr>
            <p:spPr>
              <a:xfrm>
                <a:off x="6526149" y="2326193"/>
                <a:ext cx="55625" cy="374240"/>
              </a:xfrm>
              <a:custGeom>
                <a:rect b="b" l="l" r="r" t="t"/>
                <a:pathLst>
                  <a:path extrusionOk="0" h="374240" w="55625">
                    <a:moveTo>
                      <a:pt x="46101" y="373096"/>
                    </a:moveTo>
                    <a:lnTo>
                      <a:pt x="9525" y="351951"/>
                    </a:lnTo>
                    <a:cubicBezTo>
                      <a:pt x="3591" y="347617"/>
                      <a:pt x="57" y="340730"/>
                      <a:pt x="0" y="333377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46101" y="22290"/>
                    </a:lnTo>
                    <a:cubicBezTo>
                      <a:pt x="52006" y="26643"/>
                      <a:pt x="55540" y="33520"/>
                      <a:pt x="55626" y="40864"/>
                    </a:cubicBezTo>
                    <a:lnTo>
                      <a:pt x="55626" y="365762"/>
                    </a:lnTo>
                    <a:cubicBezTo>
                      <a:pt x="55626" y="372906"/>
                      <a:pt x="51245" y="376144"/>
                      <a:pt x="46101" y="373096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7" name="Google Shape;167;p12"/>
              <p:cNvSpPr/>
              <p:nvPr/>
            </p:nvSpPr>
            <p:spPr>
              <a:xfrm>
                <a:off x="6610350" y="2430587"/>
                <a:ext cx="55627" cy="318519"/>
              </a:xfrm>
              <a:custGeom>
                <a:rect b="b" l="l" r="r" t="t"/>
                <a:pathLst>
                  <a:path extrusionOk="0" h="318519" w="55627">
                    <a:moveTo>
                      <a:pt x="46006" y="317375"/>
                    </a:moveTo>
                    <a:lnTo>
                      <a:pt x="9525" y="296229"/>
                    </a:lnTo>
                    <a:cubicBezTo>
                      <a:pt x="3620" y="291915"/>
                      <a:pt x="86" y="285066"/>
                      <a:pt x="0" y="277751"/>
                    </a:cubicBezTo>
                    <a:lnTo>
                      <a:pt x="0" y="8479"/>
                    </a:lnTo>
                    <a:cubicBezTo>
                      <a:pt x="0" y="1335"/>
                      <a:pt x="4381" y="-1903"/>
                      <a:pt x="9525" y="1145"/>
                    </a:cubicBezTo>
                    <a:lnTo>
                      <a:pt x="46101" y="22290"/>
                    </a:lnTo>
                    <a:cubicBezTo>
                      <a:pt x="52035" y="26624"/>
                      <a:pt x="55569" y="33511"/>
                      <a:pt x="55626" y="40864"/>
                    </a:cubicBezTo>
                    <a:lnTo>
                      <a:pt x="55626" y="310041"/>
                    </a:lnTo>
                    <a:cubicBezTo>
                      <a:pt x="55721" y="317184"/>
                      <a:pt x="51435" y="320423"/>
                      <a:pt x="46006" y="31737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" name="Google Shape;168;p12"/>
              <p:cNvSpPr/>
              <p:nvPr/>
            </p:nvSpPr>
            <p:spPr>
              <a:xfrm>
                <a:off x="6778179" y="2662902"/>
                <a:ext cx="55632" cy="183161"/>
              </a:xfrm>
              <a:custGeom>
                <a:rect b="b" l="l" r="r" t="t"/>
                <a:pathLst>
                  <a:path extrusionOk="0" h="183161" w="55632">
                    <a:moveTo>
                      <a:pt x="46102" y="182025"/>
                    </a:moveTo>
                    <a:lnTo>
                      <a:pt x="9526" y="160879"/>
                    </a:lnTo>
                    <a:cubicBezTo>
                      <a:pt x="3477" y="156421"/>
                      <a:pt x="-56" y="149335"/>
                      <a:pt x="1" y="141829"/>
                    </a:cubicBezTo>
                    <a:lnTo>
                      <a:pt x="1" y="8479"/>
                    </a:lnTo>
                    <a:cubicBezTo>
                      <a:pt x="1" y="1335"/>
                      <a:pt x="4382" y="-1903"/>
                      <a:pt x="9526" y="1145"/>
                    </a:cubicBezTo>
                    <a:lnTo>
                      <a:pt x="46102" y="22290"/>
                    </a:lnTo>
                    <a:cubicBezTo>
                      <a:pt x="52036" y="26624"/>
                      <a:pt x="55570" y="33511"/>
                      <a:pt x="55627" y="40864"/>
                    </a:cubicBezTo>
                    <a:lnTo>
                      <a:pt x="55627" y="174214"/>
                    </a:lnTo>
                    <a:cubicBezTo>
                      <a:pt x="55817" y="181834"/>
                      <a:pt x="51245" y="185073"/>
                      <a:pt x="46102" y="182025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" name="Google Shape;169;p12"/>
              <p:cNvSpPr/>
              <p:nvPr/>
            </p:nvSpPr>
            <p:spPr>
              <a:xfrm>
                <a:off x="6862476" y="2392923"/>
                <a:ext cx="55722" cy="501818"/>
              </a:xfrm>
              <a:custGeom>
                <a:rect b="b" l="l" r="r" t="t"/>
                <a:pathLst>
                  <a:path extrusionOk="0" h="501818" w="55722">
                    <a:moveTo>
                      <a:pt x="46196" y="500676"/>
                    </a:moveTo>
                    <a:lnTo>
                      <a:pt x="9525" y="479531"/>
                    </a:lnTo>
                    <a:cubicBezTo>
                      <a:pt x="3620" y="475178"/>
                      <a:pt x="86" y="468301"/>
                      <a:pt x="0" y="460957"/>
                    </a:cubicBezTo>
                    <a:lnTo>
                      <a:pt x="0" y="8520"/>
                    </a:lnTo>
                    <a:cubicBezTo>
                      <a:pt x="0" y="1376"/>
                      <a:pt x="4381" y="-1958"/>
                      <a:pt x="9525" y="1185"/>
                    </a:cubicBezTo>
                    <a:lnTo>
                      <a:pt x="46196" y="22331"/>
                    </a:lnTo>
                    <a:cubicBezTo>
                      <a:pt x="52130" y="26627"/>
                      <a:pt x="55664" y="33485"/>
                      <a:pt x="55721" y="40809"/>
                    </a:cubicBezTo>
                    <a:lnTo>
                      <a:pt x="55721" y="493152"/>
                    </a:lnTo>
                    <a:cubicBezTo>
                      <a:pt x="55816" y="500486"/>
                      <a:pt x="51530" y="503724"/>
                      <a:pt x="46196" y="50067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" name="Google Shape;170;p12"/>
              <p:cNvSpPr/>
              <p:nvPr/>
            </p:nvSpPr>
            <p:spPr>
              <a:xfrm>
                <a:off x="7068216" y="2830406"/>
                <a:ext cx="55722" cy="183106"/>
              </a:xfrm>
              <a:custGeom>
                <a:rect b="b" l="l" r="r" t="t"/>
                <a:pathLst>
                  <a:path extrusionOk="0" h="183106" w="55722">
                    <a:moveTo>
                      <a:pt x="46196" y="181970"/>
                    </a:moveTo>
                    <a:lnTo>
                      <a:pt x="9525" y="160443"/>
                    </a:lnTo>
                    <a:cubicBezTo>
                      <a:pt x="3620" y="156090"/>
                      <a:pt x="86" y="149213"/>
                      <a:pt x="0" y="141870"/>
                    </a:cubicBezTo>
                    <a:lnTo>
                      <a:pt x="0" y="8520"/>
                    </a:lnTo>
                    <a:cubicBezTo>
                      <a:pt x="0" y="1376"/>
                      <a:pt x="4381" y="-1958"/>
                      <a:pt x="9525" y="1185"/>
                    </a:cubicBezTo>
                    <a:lnTo>
                      <a:pt x="46196" y="22331"/>
                    </a:lnTo>
                    <a:cubicBezTo>
                      <a:pt x="52130" y="26627"/>
                      <a:pt x="55664" y="33485"/>
                      <a:pt x="55721" y="40809"/>
                    </a:cubicBezTo>
                    <a:lnTo>
                      <a:pt x="55721" y="174159"/>
                    </a:lnTo>
                    <a:cubicBezTo>
                      <a:pt x="55816" y="181779"/>
                      <a:pt x="51530" y="185018"/>
                      <a:pt x="46196" y="18197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1" name="Google Shape;171;p12"/>
              <p:cNvSpPr/>
              <p:nvPr/>
            </p:nvSpPr>
            <p:spPr>
              <a:xfrm>
                <a:off x="7152513" y="2836026"/>
                <a:ext cx="55727" cy="226167"/>
              </a:xfrm>
              <a:custGeom>
                <a:rect b="b" l="l" r="r" t="t"/>
                <a:pathLst>
                  <a:path extrusionOk="0" h="226167" w="55727">
                    <a:moveTo>
                      <a:pt x="46196" y="225023"/>
                    </a:moveTo>
                    <a:lnTo>
                      <a:pt x="9525" y="203877"/>
                    </a:lnTo>
                    <a:cubicBezTo>
                      <a:pt x="3591" y="199582"/>
                      <a:pt x="57" y="192724"/>
                      <a:pt x="0" y="185399"/>
                    </a:cubicBezTo>
                    <a:lnTo>
                      <a:pt x="0" y="8520"/>
                    </a:lnTo>
                    <a:cubicBezTo>
                      <a:pt x="0" y="1376"/>
                      <a:pt x="4286" y="-1958"/>
                      <a:pt x="9525" y="1185"/>
                    </a:cubicBezTo>
                    <a:lnTo>
                      <a:pt x="46196" y="22331"/>
                    </a:lnTo>
                    <a:cubicBezTo>
                      <a:pt x="52111" y="26636"/>
                      <a:pt x="55645" y="33494"/>
                      <a:pt x="55721" y="40809"/>
                    </a:cubicBezTo>
                    <a:lnTo>
                      <a:pt x="55721" y="217689"/>
                    </a:lnTo>
                    <a:cubicBezTo>
                      <a:pt x="55912" y="224832"/>
                      <a:pt x="51530" y="228071"/>
                      <a:pt x="46196" y="22502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72" name="Google Shape;172;p12"/>
            <p:cNvSpPr/>
            <p:nvPr/>
          </p:nvSpPr>
          <p:spPr>
            <a:xfrm>
              <a:off x="6986665" y="3342725"/>
              <a:ext cx="1789199" cy="1033007"/>
            </a:xfrm>
            <a:custGeom>
              <a:rect b="b" l="l" r="r" t="t"/>
              <a:pathLst>
                <a:path extrusionOk="0" h="1292066" w="2237898">
                  <a:moveTo>
                    <a:pt x="942784" y="1292066"/>
                  </a:moveTo>
                  <a:lnTo>
                    <a:pt x="0" y="747713"/>
                  </a:lnTo>
                  <a:lnTo>
                    <a:pt x="1295114" y="0"/>
                  </a:lnTo>
                  <a:lnTo>
                    <a:pt x="2237899" y="544259"/>
                  </a:lnTo>
                  <a:lnTo>
                    <a:pt x="942784" y="1292066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Google Shape;173;p12"/>
            <p:cNvSpPr/>
            <p:nvPr/>
          </p:nvSpPr>
          <p:spPr>
            <a:xfrm>
              <a:off x="7014156" y="3327342"/>
              <a:ext cx="1789199" cy="1033007"/>
            </a:xfrm>
            <a:custGeom>
              <a:rect b="b" l="l" r="r" t="t"/>
              <a:pathLst>
                <a:path extrusionOk="0" h="1292066" w="2237898">
                  <a:moveTo>
                    <a:pt x="2206847" y="526447"/>
                  </a:moveTo>
                  <a:lnTo>
                    <a:pt x="1295210" y="0"/>
                  </a:lnTo>
                  <a:lnTo>
                    <a:pt x="31052" y="729901"/>
                  </a:lnTo>
                  <a:lnTo>
                    <a:pt x="0" y="711994"/>
                  </a:lnTo>
                  <a:lnTo>
                    <a:pt x="0" y="747808"/>
                  </a:lnTo>
                  <a:lnTo>
                    <a:pt x="942785" y="1292066"/>
                  </a:lnTo>
                  <a:lnTo>
                    <a:pt x="2237899" y="544354"/>
                  </a:lnTo>
                  <a:lnTo>
                    <a:pt x="2237899" y="508540"/>
                  </a:lnTo>
                  <a:lnTo>
                    <a:pt x="2206847" y="52644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174;p12"/>
            <p:cNvSpPr/>
            <p:nvPr/>
          </p:nvSpPr>
          <p:spPr>
            <a:xfrm>
              <a:off x="7014156" y="3298709"/>
              <a:ext cx="1789199" cy="1033007"/>
            </a:xfrm>
            <a:custGeom>
              <a:rect b="b" l="l" r="r" t="t"/>
              <a:pathLst>
                <a:path extrusionOk="0" h="1292066" w="2237898">
                  <a:moveTo>
                    <a:pt x="942785" y="1292066"/>
                  </a:moveTo>
                  <a:lnTo>
                    <a:pt x="0" y="747808"/>
                  </a:lnTo>
                  <a:lnTo>
                    <a:pt x="1295210" y="0"/>
                  </a:lnTo>
                  <a:lnTo>
                    <a:pt x="2237899" y="544354"/>
                  </a:lnTo>
                  <a:lnTo>
                    <a:pt x="942785" y="1292066"/>
                  </a:lnTo>
                  <a:close/>
                </a:path>
              </a:pathLst>
            </a:custGeom>
            <a:solidFill>
              <a:srgbClr val="FAFB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175;p12"/>
            <p:cNvSpPr/>
            <p:nvPr/>
          </p:nvSpPr>
          <p:spPr>
            <a:xfrm>
              <a:off x="7976493" y="3396565"/>
              <a:ext cx="664277" cy="383503"/>
            </a:xfrm>
            <a:custGeom>
              <a:rect b="b" l="l" r="r" t="t"/>
              <a:pathLst>
                <a:path extrusionOk="0" h="479678" w="830865">
                  <a:moveTo>
                    <a:pt x="755904" y="479679"/>
                  </a:moveTo>
                  <a:lnTo>
                    <a:pt x="0" y="43243"/>
                  </a:lnTo>
                  <a:lnTo>
                    <a:pt x="74867" y="0"/>
                  </a:lnTo>
                  <a:lnTo>
                    <a:pt x="830866" y="436436"/>
                  </a:lnTo>
                  <a:lnTo>
                    <a:pt x="755904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Google Shape;176;p12"/>
            <p:cNvSpPr/>
            <p:nvPr/>
          </p:nvSpPr>
          <p:spPr>
            <a:xfrm>
              <a:off x="7912754" y="3450709"/>
              <a:ext cx="634273" cy="366217"/>
            </a:xfrm>
            <a:custGeom>
              <a:rect b="b" l="l" r="r" t="t"/>
              <a:pathLst>
                <a:path extrusionOk="0" h="458057" w="793337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6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" name="Google Shape;177;p12"/>
            <p:cNvSpPr/>
            <p:nvPr/>
          </p:nvSpPr>
          <p:spPr>
            <a:xfrm>
              <a:off x="7863331" y="3479190"/>
              <a:ext cx="634273" cy="366217"/>
            </a:xfrm>
            <a:custGeom>
              <a:rect b="b" l="l" r="r" t="t"/>
              <a:pathLst>
                <a:path extrusionOk="0" h="458057" w="793337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178;p12"/>
            <p:cNvSpPr/>
            <p:nvPr/>
          </p:nvSpPr>
          <p:spPr>
            <a:xfrm>
              <a:off x="7813984" y="3507747"/>
              <a:ext cx="634273" cy="366217"/>
            </a:xfrm>
            <a:custGeom>
              <a:rect b="b" l="l" r="r" t="t"/>
              <a:pathLst>
                <a:path extrusionOk="0" h="458057" w="793337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179;p12"/>
            <p:cNvSpPr/>
            <p:nvPr/>
          </p:nvSpPr>
          <p:spPr>
            <a:xfrm>
              <a:off x="7451727" y="3699575"/>
              <a:ext cx="664201" cy="383503"/>
            </a:xfrm>
            <a:custGeom>
              <a:rect b="b" l="l" r="r" t="t"/>
              <a:pathLst>
                <a:path extrusionOk="0" h="479679" w="830770">
                  <a:moveTo>
                    <a:pt x="756000" y="479679"/>
                  </a:moveTo>
                  <a:lnTo>
                    <a:pt x="0" y="43244"/>
                  </a:lnTo>
                  <a:lnTo>
                    <a:pt x="74962" y="0"/>
                  </a:lnTo>
                  <a:lnTo>
                    <a:pt x="830771" y="436436"/>
                  </a:lnTo>
                  <a:lnTo>
                    <a:pt x="756000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Google Shape;180;p12"/>
            <p:cNvSpPr/>
            <p:nvPr/>
          </p:nvSpPr>
          <p:spPr>
            <a:xfrm>
              <a:off x="7387988" y="3753643"/>
              <a:ext cx="592922" cy="342381"/>
            </a:xfrm>
            <a:custGeom>
              <a:rect b="b" l="l" r="r" t="t"/>
              <a:pathLst>
                <a:path extrusionOk="0" h="428244" w="741616">
                  <a:moveTo>
                    <a:pt x="704184" y="428244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41617" y="406622"/>
                  </a:lnTo>
                  <a:lnTo>
                    <a:pt x="704184" y="42824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Google Shape;181;p12"/>
            <p:cNvSpPr/>
            <p:nvPr/>
          </p:nvSpPr>
          <p:spPr>
            <a:xfrm>
              <a:off x="7338565" y="3782200"/>
              <a:ext cx="581727" cy="335832"/>
            </a:xfrm>
            <a:custGeom>
              <a:rect b="b" l="l" r="r" t="t"/>
              <a:pathLst>
                <a:path extrusionOk="0" h="420052" w="727614">
                  <a:moveTo>
                    <a:pt x="690181" y="420053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27615" y="398431"/>
                  </a:lnTo>
                  <a:lnTo>
                    <a:pt x="690181" y="42005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182;p12"/>
            <p:cNvSpPr/>
            <p:nvPr/>
          </p:nvSpPr>
          <p:spPr>
            <a:xfrm>
              <a:off x="7289218" y="3810681"/>
              <a:ext cx="496361" cy="286637"/>
            </a:xfrm>
            <a:custGeom>
              <a:rect b="b" l="l" r="r" t="t"/>
              <a:pathLst>
                <a:path extrusionOk="0" h="358520" w="620839">
                  <a:moveTo>
                    <a:pt x="583406" y="358521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620840" y="336899"/>
                  </a:lnTo>
                  <a:lnTo>
                    <a:pt x="583406" y="35852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183;p12"/>
            <p:cNvSpPr/>
            <p:nvPr/>
          </p:nvSpPr>
          <p:spPr>
            <a:xfrm>
              <a:off x="7582329" y="3561435"/>
              <a:ext cx="337202" cy="194645"/>
            </a:xfrm>
            <a:custGeom>
              <a:rect b="b" l="l" r="r" t="t"/>
              <a:pathLst>
                <a:path extrusionOk="0" h="243458" w="421766">
                  <a:moveTo>
                    <a:pt x="210883" y="243459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729"/>
                  </a:lnTo>
                  <a:lnTo>
                    <a:pt x="210883" y="24345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184;p12"/>
            <p:cNvSpPr/>
            <p:nvPr/>
          </p:nvSpPr>
          <p:spPr>
            <a:xfrm>
              <a:off x="7800200" y="3687162"/>
              <a:ext cx="337202" cy="194721"/>
            </a:xfrm>
            <a:custGeom>
              <a:rect b="b" l="l" r="r" t="t"/>
              <a:pathLst>
                <a:path extrusionOk="0" h="243554" w="421766">
                  <a:moveTo>
                    <a:pt x="210884" y="243554"/>
                  </a:moveTo>
                  <a:lnTo>
                    <a:pt x="0" y="121825"/>
                  </a:lnTo>
                  <a:lnTo>
                    <a:pt x="210884" y="0"/>
                  </a:lnTo>
                  <a:lnTo>
                    <a:pt x="421767" y="121825"/>
                  </a:lnTo>
                  <a:lnTo>
                    <a:pt x="210884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185;p12"/>
            <p:cNvSpPr/>
            <p:nvPr/>
          </p:nvSpPr>
          <p:spPr>
            <a:xfrm>
              <a:off x="8018073" y="3812966"/>
              <a:ext cx="337202" cy="194721"/>
            </a:xfrm>
            <a:custGeom>
              <a:rect b="b" l="l" r="r" t="t"/>
              <a:pathLst>
                <a:path extrusionOk="0" h="243554" w="421766">
                  <a:moveTo>
                    <a:pt x="210883" y="243554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825"/>
                  </a:lnTo>
                  <a:lnTo>
                    <a:pt x="210883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Google Shape;186;p12"/>
            <p:cNvSpPr/>
            <p:nvPr/>
          </p:nvSpPr>
          <p:spPr>
            <a:xfrm>
              <a:off x="6687910" y="670084"/>
              <a:ext cx="163899" cy="239625"/>
            </a:xfrm>
            <a:custGeom>
              <a:rect b="b" l="l" r="r" t="t"/>
              <a:pathLst>
                <a:path extrusionOk="0" h="299719" w="205002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" name="Google Shape;187;p12"/>
            <p:cNvSpPr/>
            <p:nvPr/>
          </p:nvSpPr>
          <p:spPr>
            <a:xfrm>
              <a:off x="6700339" y="668001"/>
              <a:ext cx="78506" cy="96744"/>
            </a:xfrm>
            <a:custGeom>
              <a:rect b="b" l="l" r="r" t="t"/>
              <a:pathLst>
                <a:path extrusionOk="0" h="121006" w="98194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Google Shape;188;p12"/>
            <p:cNvSpPr/>
            <p:nvPr/>
          </p:nvSpPr>
          <p:spPr>
            <a:xfrm>
              <a:off x="6715688" y="773039"/>
              <a:ext cx="96838" cy="108380"/>
            </a:xfrm>
            <a:custGeom>
              <a:rect b="b" l="l" r="r" t="t"/>
              <a:pathLst>
                <a:path extrusionOk="0" h="135560" w="121123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189;p12"/>
            <p:cNvSpPr/>
            <p:nvPr/>
          </p:nvSpPr>
          <p:spPr>
            <a:xfrm>
              <a:off x="6550295" y="816287"/>
              <a:ext cx="182749" cy="260151"/>
            </a:xfrm>
            <a:custGeom>
              <a:rect b="b" l="l" r="r" t="t"/>
              <a:pathLst>
                <a:path extrusionOk="0" h="325392" w="228579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190;p12"/>
            <p:cNvSpPr/>
            <p:nvPr/>
          </p:nvSpPr>
          <p:spPr>
            <a:xfrm>
              <a:off x="6687493" y="808527"/>
              <a:ext cx="141166" cy="186207"/>
            </a:xfrm>
            <a:custGeom>
              <a:rect b="b" l="l" r="r" t="t"/>
              <a:pathLst>
                <a:path extrusionOk="0" h="232904" w="176568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Google Shape;191;p12"/>
            <p:cNvSpPr/>
            <p:nvPr/>
          </p:nvSpPr>
          <p:spPr>
            <a:xfrm>
              <a:off x="6712641" y="675415"/>
              <a:ext cx="103849" cy="127932"/>
            </a:xfrm>
            <a:custGeom>
              <a:rect b="b" l="l" r="r" t="t"/>
              <a:pathLst>
                <a:path extrusionOk="0" h="160015" w="129892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" name="Google Shape;192;p12"/>
            <p:cNvSpPr/>
            <p:nvPr/>
          </p:nvSpPr>
          <p:spPr>
            <a:xfrm>
              <a:off x="6716857" y="674913"/>
              <a:ext cx="104260" cy="98126"/>
            </a:xfrm>
            <a:custGeom>
              <a:rect b="b" l="l" r="r" t="t"/>
              <a:pathLst>
                <a:path extrusionOk="0" h="122734" w="130406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193;p12"/>
            <p:cNvSpPr/>
            <p:nvPr/>
          </p:nvSpPr>
          <p:spPr>
            <a:xfrm>
              <a:off x="6591681" y="1319278"/>
              <a:ext cx="81988" cy="62539"/>
            </a:xfrm>
            <a:custGeom>
              <a:rect b="b" l="l" r="r" t="t"/>
              <a:pathLst>
                <a:path extrusionOk="0" h="78223" w="102549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Google Shape;194;p12"/>
            <p:cNvSpPr/>
            <p:nvPr/>
          </p:nvSpPr>
          <p:spPr>
            <a:xfrm>
              <a:off x="6592043" y="1339232"/>
              <a:ext cx="81616" cy="42611"/>
            </a:xfrm>
            <a:custGeom>
              <a:rect b="b" l="l" r="r" t="t"/>
              <a:pathLst>
                <a:path extrusionOk="0" h="53297" w="102084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195;p12"/>
            <p:cNvSpPr/>
            <p:nvPr/>
          </p:nvSpPr>
          <p:spPr>
            <a:xfrm>
              <a:off x="6550653" y="1292322"/>
              <a:ext cx="75049" cy="58139"/>
            </a:xfrm>
            <a:custGeom>
              <a:rect b="b" l="l" r="r" t="t"/>
              <a:pathLst>
                <a:path extrusionOk="0" h="72719" w="9387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196;p12"/>
            <p:cNvSpPr/>
            <p:nvPr/>
          </p:nvSpPr>
          <p:spPr>
            <a:xfrm>
              <a:off x="6550998" y="1311512"/>
              <a:ext cx="74752" cy="39022"/>
            </a:xfrm>
            <a:custGeom>
              <a:rect b="b" l="l" r="r" t="t"/>
              <a:pathLst>
                <a:path extrusionOk="0" h="48808" w="93498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197;p12"/>
            <p:cNvSpPr/>
            <p:nvPr/>
          </p:nvSpPr>
          <p:spPr>
            <a:xfrm>
              <a:off x="6578488" y="992358"/>
              <a:ext cx="178709" cy="308230"/>
            </a:xfrm>
            <a:custGeom>
              <a:rect b="b" l="l" r="r" t="t"/>
              <a:pathLst>
                <a:path extrusionOk="0" h="385528" w="223526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198;p12"/>
            <p:cNvSpPr/>
            <p:nvPr/>
          </p:nvSpPr>
          <p:spPr>
            <a:xfrm>
              <a:off x="6627226" y="992967"/>
              <a:ext cx="177917" cy="333745"/>
            </a:xfrm>
            <a:custGeom>
              <a:rect b="b" l="l" r="r" t="t"/>
              <a:pathLst>
                <a:path extrusionOk="0" h="417442" w="222535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" name="Google Shape;199;p12"/>
            <p:cNvSpPr/>
            <p:nvPr/>
          </p:nvSpPr>
          <p:spPr>
            <a:xfrm>
              <a:off x="6560953" y="971949"/>
              <a:ext cx="266059" cy="244904"/>
            </a:xfrm>
            <a:custGeom>
              <a:rect b="b" l="l" r="r" t="t"/>
              <a:pathLst>
                <a:path extrusionOk="0" h="306321" w="332782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200;p12"/>
            <p:cNvSpPr/>
            <p:nvPr/>
          </p:nvSpPr>
          <p:spPr>
            <a:xfrm>
              <a:off x="6774876" y="827227"/>
              <a:ext cx="92463" cy="324160"/>
            </a:xfrm>
            <a:custGeom>
              <a:rect b="b" l="l" r="r" t="t"/>
              <a:pathLst>
                <a:path extrusionOk="0" h="405453" w="115651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201;p12"/>
            <p:cNvSpPr/>
            <p:nvPr/>
          </p:nvSpPr>
          <p:spPr>
            <a:xfrm>
              <a:off x="6792998" y="823141"/>
              <a:ext cx="55907" cy="71103"/>
            </a:xfrm>
            <a:custGeom>
              <a:rect b="b" l="l" r="r" t="t"/>
              <a:pathLst>
                <a:path extrusionOk="0" h="88934" w="69928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02;p12"/>
            <p:cNvSpPr/>
            <p:nvPr/>
          </p:nvSpPr>
          <p:spPr>
            <a:xfrm>
              <a:off x="6683350" y="808424"/>
              <a:ext cx="47823" cy="50210"/>
            </a:xfrm>
            <a:custGeom>
              <a:rect b="b" l="l" r="r" t="t"/>
              <a:pathLst>
                <a:path extrusionOk="0" h="62802" w="59816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03" name="Google Shape;203;p12"/>
            <p:cNvGrpSpPr/>
            <p:nvPr/>
          </p:nvGrpSpPr>
          <p:grpSpPr>
            <a:xfrm flipH="1">
              <a:off x="5678143" y="1227582"/>
              <a:ext cx="345795" cy="1043508"/>
              <a:chOff x="5678143" y="1151382"/>
              <a:chExt cx="345795" cy="1043508"/>
            </a:xfrm>
          </p:grpSpPr>
          <p:sp>
            <p:nvSpPr>
              <p:cNvPr id="204" name="Google Shape;204;p12"/>
              <p:cNvSpPr/>
              <p:nvPr/>
            </p:nvSpPr>
            <p:spPr>
              <a:xfrm>
                <a:off x="5678143" y="1995246"/>
                <a:ext cx="345795" cy="199644"/>
              </a:xfrm>
              <a:custGeom>
                <a:rect b="b" l="l" r="r" t="t"/>
                <a:pathLst>
                  <a:path extrusionOk="0" h="249555" w="432244">
                    <a:moveTo>
                      <a:pt x="432245" y="124778"/>
                    </a:moveTo>
                    <a:cubicBezTo>
                      <a:pt x="432245" y="193690"/>
                      <a:pt x="335483" y="249555"/>
                      <a:pt x="216122" y="249555"/>
                    </a:cubicBezTo>
                    <a:cubicBezTo>
                      <a:pt x="96761" y="249555"/>
                      <a:pt x="0" y="193690"/>
                      <a:pt x="0" y="124778"/>
                    </a:cubicBezTo>
                    <a:cubicBezTo>
                      <a:pt x="0" y="55865"/>
                      <a:pt x="96761" y="0"/>
                      <a:pt x="216122" y="0"/>
                    </a:cubicBezTo>
                    <a:cubicBezTo>
                      <a:pt x="335483" y="0"/>
                      <a:pt x="432245" y="55865"/>
                      <a:pt x="432245" y="124778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5" name="Google Shape;205;p12"/>
              <p:cNvSpPr/>
              <p:nvPr/>
            </p:nvSpPr>
            <p:spPr>
              <a:xfrm>
                <a:off x="5781662" y="1153715"/>
                <a:ext cx="174078" cy="254926"/>
              </a:xfrm>
              <a:custGeom>
                <a:rect b="b" l="l" r="r" t="t"/>
                <a:pathLst>
                  <a:path extrusionOk="0" h="318657" w="217597">
                    <a:moveTo>
                      <a:pt x="77117" y="10535"/>
                    </a:moveTo>
                    <a:cubicBezTo>
                      <a:pt x="85785" y="-3371"/>
                      <a:pt x="151983" y="-12515"/>
                      <a:pt x="173796" y="43587"/>
                    </a:cubicBezTo>
                    <a:cubicBezTo>
                      <a:pt x="181987" y="64828"/>
                      <a:pt x="180749" y="119216"/>
                      <a:pt x="187702" y="153315"/>
                    </a:cubicBezTo>
                    <a:cubicBezTo>
                      <a:pt x="194655" y="187415"/>
                      <a:pt x="210848" y="206846"/>
                      <a:pt x="216277" y="234563"/>
                    </a:cubicBezTo>
                    <a:cubicBezTo>
                      <a:pt x="221706" y="262281"/>
                      <a:pt x="212658" y="308668"/>
                      <a:pt x="145888" y="316954"/>
                    </a:cubicBezTo>
                    <a:cubicBezTo>
                      <a:pt x="79117" y="325241"/>
                      <a:pt x="27778" y="301715"/>
                      <a:pt x="11966" y="280379"/>
                    </a:cubicBezTo>
                    <a:cubicBezTo>
                      <a:pt x="-3845" y="259043"/>
                      <a:pt x="-4131" y="213704"/>
                      <a:pt x="11966" y="189605"/>
                    </a:cubicBezTo>
                    <a:cubicBezTo>
                      <a:pt x="28063" y="165507"/>
                      <a:pt x="40541" y="145505"/>
                      <a:pt x="40541" y="113405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6" name="Google Shape;206;p12"/>
              <p:cNvSpPr/>
              <p:nvPr/>
            </p:nvSpPr>
            <p:spPr>
              <a:xfrm>
                <a:off x="5776639" y="1337053"/>
                <a:ext cx="32518" cy="188360"/>
              </a:xfrm>
              <a:custGeom>
                <a:rect b="b" l="l" r="r" t="t"/>
                <a:pathLst>
                  <a:path extrusionOk="0" h="235450" w="40647">
                    <a:moveTo>
                      <a:pt x="4152" y="15917"/>
                    </a:moveTo>
                    <a:cubicBezTo>
                      <a:pt x="4152" y="15917"/>
                      <a:pt x="-11564" y="127074"/>
                      <a:pt x="18154" y="205274"/>
                    </a:cubicBezTo>
                    <a:cubicBezTo>
                      <a:pt x="47872" y="283474"/>
                      <a:pt x="39585" y="184986"/>
                      <a:pt x="39585" y="184986"/>
                    </a:cubicBezTo>
                    <a:lnTo>
                      <a:pt x="32442" y="161554"/>
                    </a:lnTo>
                    <a:cubicBezTo>
                      <a:pt x="32442" y="161554"/>
                      <a:pt x="26536" y="71067"/>
                      <a:pt x="29013" y="48873"/>
                    </a:cubicBezTo>
                    <a:cubicBezTo>
                      <a:pt x="31489" y="26680"/>
                      <a:pt x="30918" y="7630"/>
                      <a:pt x="32442" y="5820"/>
                    </a:cubicBezTo>
                    <a:cubicBezTo>
                      <a:pt x="33966" y="4011"/>
                      <a:pt x="26632" y="486"/>
                      <a:pt x="23488" y="10"/>
                    </a:cubicBezTo>
                    <a:cubicBezTo>
                      <a:pt x="20345" y="-466"/>
                      <a:pt x="4152" y="15917"/>
                      <a:pt x="4152" y="15917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" name="Google Shape;207;p12"/>
              <p:cNvSpPr/>
              <p:nvPr/>
            </p:nvSpPr>
            <p:spPr>
              <a:xfrm>
                <a:off x="5795186" y="1151382"/>
                <a:ext cx="83137" cy="102663"/>
              </a:xfrm>
              <a:custGeom>
                <a:rect b="b" l="l" r="r" t="t"/>
                <a:pathLst>
                  <a:path extrusionOk="0" h="128329" w="103921">
                    <a:moveTo>
                      <a:pt x="103921" y="3833"/>
                    </a:moveTo>
                    <a:cubicBezTo>
                      <a:pt x="103921" y="3833"/>
                      <a:pt x="54105" y="-10550"/>
                      <a:pt x="23911" y="16406"/>
                    </a:cubicBezTo>
                    <a:cubicBezTo>
                      <a:pt x="3585" y="35104"/>
                      <a:pt x="-4645" y="63564"/>
                      <a:pt x="2575" y="90225"/>
                    </a:cubicBezTo>
                    <a:cubicBezTo>
                      <a:pt x="6576" y="105941"/>
                      <a:pt x="14672" y="127468"/>
                      <a:pt x="27150" y="128325"/>
                    </a:cubicBezTo>
                    <a:cubicBezTo>
                      <a:pt x="39627" y="129182"/>
                      <a:pt x="103921" y="3833"/>
                      <a:pt x="103921" y="3833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8" name="Google Shape;208;p12"/>
              <p:cNvSpPr/>
              <p:nvPr/>
            </p:nvSpPr>
            <p:spPr>
              <a:xfrm>
                <a:off x="5811517" y="1263498"/>
                <a:ext cx="102898" cy="115088"/>
              </a:xfrm>
              <a:custGeom>
                <a:rect b="b" l="l" r="r" t="t"/>
                <a:pathLst>
                  <a:path extrusionOk="0" h="143860" w="128622">
                    <a:moveTo>
                      <a:pt x="102545" y="0"/>
                    </a:moveTo>
                    <a:cubicBezTo>
                      <a:pt x="102545" y="0"/>
                      <a:pt x="99307" y="55531"/>
                      <a:pt x="100355" y="59627"/>
                    </a:cubicBezTo>
                    <a:cubicBezTo>
                      <a:pt x="101402" y="63722"/>
                      <a:pt x="122071" y="67628"/>
                      <a:pt x="127977" y="72485"/>
                    </a:cubicBezTo>
                    <a:cubicBezTo>
                      <a:pt x="133883" y="77343"/>
                      <a:pt x="97783" y="133636"/>
                      <a:pt x="79400" y="142018"/>
                    </a:cubicBezTo>
                    <a:cubicBezTo>
                      <a:pt x="61016" y="150400"/>
                      <a:pt x="4343" y="129064"/>
                      <a:pt x="437" y="100774"/>
                    </a:cubicBezTo>
                    <a:cubicBezTo>
                      <a:pt x="-3182" y="74866"/>
                      <a:pt x="16630" y="54673"/>
                      <a:pt x="24345" y="47625"/>
                    </a:cubicBezTo>
                    <a:cubicBezTo>
                      <a:pt x="29546" y="47282"/>
                      <a:pt x="34765" y="47282"/>
                      <a:pt x="39966" y="47625"/>
                    </a:cubicBezTo>
                    <a:lnTo>
                      <a:pt x="41585" y="20764"/>
                    </a:lnTo>
                    <a:cubicBezTo>
                      <a:pt x="66446" y="11906"/>
                      <a:pt x="102545" y="0"/>
                      <a:pt x="102545" y="0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9" name="Google Shape;209;p12"/>
              <p:cNvSpPr/>
              <p:nvPr/>
            </p:nvSpPr>
            <p:spPr>
              <a:xfrm>
                <a:off x="5781607" y="1300507"/>
                <a:ext cx="149918" cy="172167"/>
              </a:xfrm>
              <a:custGeom>
                <a:rect b="b" l="l" r="r" t="t"/>
                <a:pathLst>
                  <a:path extrusionOk="0" h="215209" w="187397">
                    <a:moveTo>
                      <a:pt x="147575" y="18193"/>
                    </a:moveTo>
                    <a:cubicBezTo>
                      <a:pt x="163196" y="20669"/>
                      <a:pt x="181008" y="28956"/>
                      <a:pt x="183485" y="37243"/>
                    </a:cubicBezTo>
                    <a:cubicBezTo>
                      <a:pt x="189933" y="68008"/>
                      <a:pt x="188390" y="99917"/>
                      <a:pt x="179008" y="129921"/>
                    </a:cubicBezTo>
                    <a:cubicBezTo>
                      <a:pt x="165482" y="165640"/>
                      <a:pt x="156434" y="188405"/>
                      <a:pt x="148623" y="203835"/>
                    </a:cubicBezTo>
                    <a:cubicBezTo>
                      <a:pt x="148623" y="203835"/>
                      <a:pt x="81091" y="232410"/>
                      <a:pt x="26703" y="198977"/>
                    </a:cubicBezTo>
                    <a:cubicBezTo>
                      <a:pt x="26703" y="198977"/>
                      <a:pt x="22893" y="160877"/>
                      <a:pt x="22703" y="140208"/>
                    </a:cubicBezTo>
                    <a:cubicBezTo>
                      <a:pt x="-27589" y="96393"/>
                      <a:pt x="15368" y="42291"/>
                      <a:pt x="57945" y="286"/>
                    </a:cubicBezTo>
                    <a:cubicBezTo>
                      <a:pt x="63050" y="-95"/>
                      <a:pt x="68175" y="-95"/>
                      <a:pt x="73280" y="286"/>
                    </a:cubicBezTo>
                    <a:cubicBezTo>
                      <a:pt x="73280" y="286"/>
                      <a:pt x="35180" y="45244"/>
                      <a:pt x="61755" y="70771"/>
                    </a:cubicBezTo>
                    <a:cubicBezTo>
                      <a:pt x="118238" y="53721"/>
                      <a:pt x="129478" y="28384"/>
                      <a:pt x="147575" y="18193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0" name="Google Shape;210;p12"/>
              <p:cNvSpPr/>
              <p:nvPr/>
            </p:nvSpPr>
            <p:spPr>
              <a:xfrm>
                <a:off x="5808246" y="1159602"/>
                <a:ext cx="110823" cy="136345"/>
              </a:xfrm>
              <a:custGeom>
                <a:rect b="b" l="l" r="r" t="t"/>
                <a:pathLst>
                  <a:path extrusionOk="0" h="170431" w="138529">
                    <a:moveTo>
                      <a:pt x="2908" y="60608"/>
                    </a:moveTo>
                    <a:lnTo>
                      <a:pt x="2908" y="60608"/>
                    </a:lnTo>
                    <a:cubicBezTo>
                      <a:pt x="8528" y="24890"/>
                      <a:pt x="34245" y="-2066"/>
                      <a:pt x="71107" y="125"/>
                    </a:cubicBezTo>
                    <a:cubicBezTo>
                      <a:pt x="110150" y="1972"/>
                      <a:pt x="140297" y="35129"/>
                      <a:pt x="138449" y="74172"/>
                    </a:cubicBezTo>
                    <a:cubicBezTo>
                      <a:pt x="137372" y="96775"/>
                      <a:pt x="125552" y="117511"/>
                      <a:pt x="106635" y="129950"/>
                    </a:cubicBezTo>
                    <a:cubicBezTo>
                      <a:pt x="105369" y="135322"/>
                      <a:pt x="103483" y="140533"/>
                      <a:pt x="101016" y="145476"/>
                    </a:cubicBezTo>
                    <a:cubicBezTo>
                      <a:pt x="87966" y="160716"/>
                      <a:pt x="53391" y="170336"/>
                      <a:pt x="41865" y="170432"/>
                    </a:cubicBezTo>
                    <a:cubicBezTo>
                      <a:pt x="32340" y="170432"/>
                      <a:pt x="23482" y="161383"/>
                      <a:pt x="14243" y="146048"/>
                    </a:cubicBezTo>
                    <a:cubicBezTo>
                      <a:pt x="-5093" y="113663"/>
                      <a:pt x="-140" y="78230"/>
                      <a:pt x="2908" y="60608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1" name="Google Shape;211;p12"/>
              <p:cNvSpPr/>
              <p:nvPr/>
            </p:nvSpPr>
            <p:spPr>
              <a:xfrm>
                <a:off x="5812703" y="1158869"/>
                <a:ext cx="110779" cy="104694"/>
              </a:xfrm>
              <a:custGeom>
                <a:rect b="b" l="l" r="r" t="t"/>
                <a:pathLst>
                  <a:path extrusionOk="0" h="130867" w="138474">
                    <a:moveTo>
                      <a:pt x="76867" y="1709"/>
                    </a:moveTo>
                    <a:cubicBezTo>
                      <a:pt x="102679" y="6757"/>
                      <a:pt x="123920" y="13996"/>
                      <a:pt x="130969" y="39332"/>
                    </a:cubicBezTo>
                    <a:cubicBezTo>
                      <a:pt x="135731" y="56858"/>
                      <a:pt x="142018" y="90101"/>
                      <a:pt x="136017" y="104102"/>
                    </a:cubicBezTo>
                    <a:lnTo>
                      <a:pt x="132398" y="114294"/>
                    </a:lnTo>
                    <a:lnTo>
                      <a:pt x="101060" y="130868"/>
                    </a:lnTo>
                    <a:cubicBezTo>
                      <a:pt x="101060" y="130868"/>
                      <a:pt x="86487" y="118676"/>
                      <a:pt x="91059" y="83243"/>
                    </a:cubicBezTo>
                    <a:cubicBezTo>
                      <a:pt x="90850" y="78423"/>
                      <a:pt x="89335" y="73746"/>
                      <a:pt x="86678" y="69717"/>
                    </a:cubicBezTo>
                    <a:cubicBezTo>
                      <a:pt x="84687" y="66364"/>
                      <a:pt x="83211" y="62735"/>
                      <a:pt x="82296" y="58954"/>
                    </a:cubicBezTo>
                    <a:cubicBezTo>
                      <a:pt x="78591" y="49353"/>
                      <a:pt x="71371" y="41514"/>
                      <a:pt x="62103" y="37046"/>
                    </a:cubicBezTo>
                    <a:cubicBezTo>
                      <a:pt x="38767" y="23997"/>
                      <a:pt x="4953" y="35237"/>
                      <a:pt x="0" y="39999"/>
                    </a:cubicBezTo>
                    <a:cubicBezTo>
                      <a:pt x="13221" y="10548"/>
                      <a:pt x="45396" y="-5483"/>
                      <a:pt x="76867" y="1709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2" name="Google Shape;212;p12"/>
              <p:cNvSpPr/>
              <p:nvPr/>
            </p:nvSpPr>
            <p:spPr>
              <a:xfrm>
                <a:off x="5898276" y="1323720"/>
                <a:ext cx="74471" cy="246223"/>
              </a:xfrm>
              <a:custGeom>
                <a:rect b="b" l="l" r="r" t="t"/>
                <a:pathLst>
                  <a:path extrusionOk="0" h="307779" w="93089">
                    <a:moveTo>
                      <a:pt x="39367" y="248524"/>
                    </a:moveTo>
                    <a:cubicBezTo>
                      <a:pt x="45177" y="212329"/>
                      <a:pt x="56036" y="188898"/>
                      <a:pt x="50988" y="168990"/>
                    </a:cubicBezTo>
                    <a:cubicBezTo>
                      <a:pt x="39739" y="128738"/>
                      <a:pt x="25013" y="89542"/>
                      <a:pt x="6982" y="51833"/>
                    </a:cubicBezTo>
                    <a:cubicBezTo>
                      <a:pt x="-4448" y="29354"/>
                      <a:pt x="-924" y="13733"/>
                      <a:pt x="10887" y="4779"/>
                    </a:cubicBezTo>
                    <a:cubicBezTo>
                      <a:pt x="24222" y="-4746"/>
                      <a:pt x="36891" y="-840"/>
                      <a:pt x="48987" y="23829"/>
                    </a:cubicBezTo>
                    <a:cubicBezTo>
                      <a:pt x="64132" y="55167"/>
                      <a:pt x="81086" y="87361"/>
                      <a:pt x="89373" y="134034"/>
                    </a:cubicBezTo>
                    <a:cubicBezTo>
                      <a:pt x="94688" y="164228"/>
                      <a:pt x="94298" y="195136"/>
                      <a:pt x="88230" y="225188"/>
                    </a:cubicBezTo>
                    <a:cubicBezTo>
                      <a:pt x="83087" y="257668"/>
                      <a:pt x="72800" y="275956"/>
                      <a:pt x="60513" y="306436"/>
                    </a:cubicBezTo>
                    <a:cubicBezTo>
                      <a:pt x="57084" y="315199"/>
                      <a:pt x="34414" y="279385"/>
                      <a:pt x="39367" y="248524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3" name="Google Shape;213;p12"/>
              <p:cNvSpPr/>
              <p:nvPr/>
            </p:nvSpPr>
            <p:spPr>
              <a:xfrm>
                <a:off x="5831068" y="2061801"/>
                <a:ext cx="86995" cy="66513"/>
              </a:xfrm>
              <a:custGeom>
                <a:rect b="b" l="l" r="r" t="t"/>
                <a:pathLst>
                  <a:path extrusionOk="0" h="83141" w="108744">
                    <a:moveTo>
                      <a:pt x="100855" y="2"/>
                    </a:moveTo>
                    <a:cubicBezTo>
                      <a:pt x="87806" y="10575"/>
                      <a:pt x="67423" y="3241"/>
                      <a:pt x="66470" y="4194"/>
                    </a:cubicBezTo>
                    <a:cubicBezTo>
                      <a:pt x="51297" y="17281"/>
                      <a:pt x="35400" y="29492"/>
                      <a:pt x="18845" y="40769"/>
                    </a:cubicBezTo>
                    <a:cubicBezTo>
                      <a:pt x="10654" y="47151"/>
                      <a:pt x="-2014" y="55724"/>
                      <a:pt x="271" y="68106"/>
                    </a:cubicBezTo>
                    <a:cubicBezTo>
                      <a:pt x="4367" y="90109"/>
                      <a:pt x="39610" y="83346"/>
                      <a:pt x="52945" y="76584"/>
                    </a:cubicBezTo>
                    <a:cubicBezTo>
                      <a:pt x="66280" y="69821"/>
                      <a:pt x="77043" y="58677"/>
                      <a:pt x="89616" y="50866"/>
                    </a:cubicBezTo>
                    <a:cubicBezTo>
                      <a:pt x="98665" y="45246"/>
                      <a:pt x="107428" y="42389"/>
                      <a:pt x="108666" y="31054"/>
                    </a:cubicBezTo>
                    <a:cubicBezTo>
                      <a:pt x="109523" y="24196"/>
                      <a:pt x="103142" y="-283"/>
                      <a:pt x="100855" y="2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4" name="Google Shape;214;p12"/>
              <p:cNvSpPr/>
              <p:nvPr/>
            </p:nvSpPr>
            <p:spPr>
              <a:xfrm>
                <a:off x="5831514" y="2082973"/>
                <a:ext cx="86563" cy="44990"/>
              </a:xfrm>
              <a:custGeom>
                <a:rect b="b" l="l" r="r" t="t"/>
                <a:pathLst>
                  <a:path extrusionOk="0" h="56238" w="108204">
                    <a:moveTo>
                      <a:pt x="107918" y="0"/>
                    </a:moveTo>
                    <a:cubicBezTo>
                      <a:pt x="106204" y="10859"/>
                      <a:pt x="97536" y="13907"/>
                      <a:pt x="88868" y="19050"/>
                    </a:cubicBezTo>
                    <a:cubicBezTo>
                      <a:pt x="76105" y="26956"/>
                      <a:pt x="64865" y="38100"/>
                      <a:pt x="51530" y="45149"/>
                    </a:cubicBezTo>
                    <a:cubicBezTo>
                      <a:pt x="38195" y="52197"/>
                      <a:pt x="8573" y="57531"/>
                      <a:pt x="0" y="41815"/>
                    </a:cubicBezTo>
                    <a:cubicBezTo>
                      <a:pt x="4667" y="63056"/>
                      <a:pt x="39338" y="56388"/>
                      <a:pt x="52483" y="49721"/>
                    </a:cubicBezTo>
                    <a:cubicBezTo>
                      <a:pt x="65627" y="43053"/>
                      <a:pt x="76581" y="31814"/>
                      <a:pt x="89154" y="24003"/>
                    </a:cubicBezTo>
                    <a:cubicBezTo>
                      <a:pt x="98203" y="18383"/>
                      <a:pt x="106966" y="15526"/>
                      <a:pt x="108204" y="4191"/>
                    </a:cubicBezTo>
                    <a:cubicBezTo>
                      <a:pt x="108214" y="2791"/>
                      <a:pt x="108118" y="1391"/>
                      <a:pt x="107918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" name="Google Shape;215;p12"/>
              <p:cNvSpPr/>
              <p:nvPr/>
            </p:nvSpPr>
            <p:spPr>
              <a:xfrm>
                <a:off x="5764925" y="2047104"/>
                <a:ext cx="79862" cy="61873"/>
              </a:xfrm>
              <a:custGeom>
                <a:rect b="b" l="l" r="r" t="t"/>
                <a:pathLst>
                  <a:path extrusionOk="0" h="77341" w="99827">
                    <a:moveTo>
                      <a:pt x="91860" y="1"/>
                    </a:moveTo>
                    <a:cubicBezTo>
                      <a:pt x="79954" y="9526"/>
                      <a:pt x="61856" y="4288"/>
                      <a:pt x="60999" y="5240"/>
                    </a:cubicBezTo>
                    <a:cubicBezTo>
                      <a:pt x="47045" y="17146"/>
                      <a:pt x="32453" y="28281"/>
                      <a:pt x="17279" y="38578"/>
                    </a:cubicBezTo>
                    <a:cubicBezTo>
                      <a:pt x="9754" y="44388"/>
                      <a:pt x="-1771" y="52294"/>
                      <a:pt x="229" y="63533"/>
                    </a:cubicBezTo>
                    <a:cubicBezTo>
                      <a:pt x="4040" y="83726"/>
                      <a:pt x="36329" y="77535"/>
                      <a:pt x="48521" y="71344"/>
                    </a:cubicBezTo>
                    <a:cubicBezTo>
                      <a:pt x="60713" y="65152"/>
                      <a:pt x="70619" y="54961"/>
                      <a:pt x="82145" y="47817"/>
                    </a:cubicBezTo>
                    <a:cubicBezTo>
                      <a:pt x="90336" y="42673"/>
                      <a:pt x="98433" y="40006"/>
                      <a:pt x="99766" y="29624"/>
                    </a:cubicBezTo>
                    <a:cubicBezTo>
                      <a:pt x="100528" y="23338"/>
                      <a:pt x="94051" y="-189"/>
                      <a:pt x="91860" y="1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6" name="Google Shape;216;p12"/>
              <p:cNvSpPr/>
              <p:nvPr/>
            </p:nvSpPr>
            <p:spPr>
              <a:xfrm>
                <a:off x="5764880" y="2067438"/>
                <a:ext cx="79629" cy="41383"/>
              </a:xfrm>
              <a:custGeom>
                <a:rect b="b" l="l" r="r" t="t"/>
                <a:pathLst>
                  <a:path extrusionOk="0" h="51729" w="99536">
                    <a:moveTo>
                      <a:pt x="99536" y="0"/>
                    </a:moveTo>
                    <a:cubicBezTo>
                      <a:pt x="97917" y="10001"/>
                      <a:pt x="90011" y="12668"/>
                      <a:pt x="81820" y="17812"/>
                    </a:cubicBezTo>
                    <a:cubicBezTo>
                      <a:pt x="70104" y="25051"/>
                      <a:pt x="59817" y="35528"/>
                      <a:pt x="47625" y="41720"/>
                    </a:cubicBezTo>
                    <a:cubicBezTo>
                      <a:pt x="35433" y="47911"/>
                      <a:pt x="8287" y="53054"/>
                      <a:pt x="0" y="38671"/>
                    </a:cubicBezTo>
                    <a:cubicBezTo>
                      <a:pt x="4286" y="57721"/>
                      <a:pt x="36004" y="52006"/>
                      <a:pt x="47625" y="45911"/>
                    </a:cubicBezTo>
                    <a:cubicBezTo>
                      <a:pt x="59246" y="39814"/>
                      <a:pt x="69723" y="29528"/>
                      <a:pt x="81248" y="22384"/>
                    </a:cubicBezTo>
                    <a:cubicBezTo>
                      <a:pt x="89440" y="17240"/>
                      <a:pt x="97536" y="14573"/>
                      <a:pt x="98870" y="4191"/>
                    </a:cubicBezTo>
                    <a:cubicBezTo>
                      <a:pt x="99222" y="2819"/>
                      <a:pt x="99441" y="1419"/>
                      <a:pt x="99536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" name="Google Shape;217;p12"/>
              <p:cNvSpPr/>
              <p:nvPr/>
            </p:nvSpPr>
            <p:spPr>
              <a:xfrm>
                <a:off x="5777722" y="1472916"/>
                <a:ext cx="170454" cy="595560"/>
              </a:xfrm>
              <a:custGeom>
                <a:rect b="b" l="l" r="r" t="t"/>
                <a:pathLst>
                  <a:path extrusionOk="0" h="744450" w="213068">
                    <a:moveTo>
                      <a:pt x="5465" y="110490"/>
                    </a:moveTo>
                    <a:cubicBezTo>
                      <a:pt x="11276" y="65437"/>
                      <a:pt x="27849" y="0"/>
                      <a:pt x="27849" y="0"/>
                    </a:cubicBezTo>
                    <a:cubicBezTo>
                      <a:pt x="43546" y="7372"/>
                      <a:pt x="60529" y="11611"/>
                      <a:pt x="77855" y="12478"/>
                    </a:cubicBezTo>
                    <a:cubicBezTo>
                      <a:pt x="103211" y="12316"/>
                      <a:pt x="128490" y="9830"/>
                      <a:pt x="153388" y="5048"/>
                    </a:cubicBezTo>
                    <a:cubicBezTo>
                      <a:pt x="161532" y="19269"/>
                      <a:pt x="170429" y="33033"/>
                      <a:pt x="180059" y="46291"/>
                    </a:cubicBezTo>
                    <a:cubicBezTo>
                      <a:pt x="193012" y="64294"/>
                      <a:pt x="218159" y="103441"/>
                      <a:pt x="212158" y="172879"/>
                    </a:cubicBezTo>
                    <a:cubicBezTo>
                      <a:pt x="208253" y="217932"/>
                      <a:pt x="182916" y="409480"/>
                      <a:pt x="182916" y="409480"/>
                    </a:cubicBezTo>
                    <a:cubicBezTo>
                      <a:pt x="192755" y="441693"/>
                      <a:pt x="197985" y="475145"/>
                      <a:pt x="198442" y="508826"/>
                    </a:cubicBezTo>
                    <a:cubicBezTo>
                      <a:pt x="196156" y="548821"/>
                      <a:pt x="190869" y="588588"/>
                      <a:pt x="182630" y="627793"/>
                    </a:cubicBezTo>
                    <a:lnTo>
                      <a:pt x="167581" y="736568"/>
                    </a:lnTo>
                    <a:cubicBezTo>
                      <a:pt x="167581" y="736568"/>
                      <a:pt x="147483" y="751046"/>
                      <a:pt x="133195" y="740759"/>
                    </a:cubicBezTo>
                    <a:lnTo>
                      <a:pt x="135005" y="634365"/>
                    </a:lnTo>
                    <a:cubicBezTo>
                      <a:pt x="133291" y="608362"/>
                      <a:pt x="130719" y="569976"/>
                      <a:pt x="129004" y="545402"/>
                    </a:cubicBezTo>
                    <a:cubicBezTo>
                      <a:pt x="126337" y="505492"/>
                      <a:pt x="119479" y="442055"/>
                      <a:pt x="117098" y="426148"/>
                    </a:cubicBezTo>
                    <a:cubicBezTo>
                      <a:pt x="114717" y="410242"/>
                      <a:pt x="109954" y="382619"/>
                      <a:pt x="107573" y="351568"/>
                    </a:cubicBezTo>
                    <a:cubicBezTo>
                      <a:pt x="105192" y="320516"/>
                      <a:pt x="93476" y="162973"/>
                      <a:pt x="93476" y="162973"/>
                    </a:cubicBezTo>
                    <a:lnTo>
                      <a:pt x="91857" y="192500"/>
                    </a:lnTo>
                    <a:cubicBezTo>
                      <a:pt x="91857" y="192500"/>
                      <a:pt x="90238" y="240125"/>
                      <a:pt x="83380" y="299561"/>
                    </a:cubicBezTo>
                    <a:cubicBezTo>
                      <a:pt x="76522" y="358997"/>
                      <a:pt x="73855" y="385286"/>
                      <a:pt x="73855" y="385286"/>
                    </a:cubicBezTo>
                    <a:cubicBezTo>
                      <a:pt x="80370" y="397183"/>
                      <a:pt x="84932" y="410042"/>
                      <a:pt x="87380" y="423386"/>
                    </a:cubicBezTo>
                    <a:cubicBezTo>
                      <a:pt x="88619" y="436150"/>
                      <a:pt x="103192" y="537686"/>
                      <a:pt x="94429" y="588740"/>
                    </a:cubicBezTo>
                    <a:lnTo>
                      <a:pt x="76712" y="719138"/>
                    </a:lnTo>
                    <a:cubicBezTo>
                      <a:pt x="67645" y="725376"/>
                      <a:pt x="56138" y="726900"/>
                      <a:pt x="45756" y="723233"/>
                    </a:cubicBezTo>
                    <a:lnTo>
                      <a:pt x="35183" y="591407"/>
                    </a:lnTo>
                    <a:cubicBezTo>
                      <a:pt x="28135" y="541211"/>
                      <a:pt x="13180" y="434912"/>
                      <a:pt x="10895" y="421100"/>
                    </a:cubicBezTo>
                    <a:cubicBezTo>
                      <a:pt x="5808" y="393268"/>
                      <a:pt x="2817" y="365084"/>
                      <a:pt x="1941" y="336804"/>
                    </a:cubicBezTo>
                    <a:cubicBezTo>
                      <a:pt x="-1583" y="279749"/>
                      <a:pt x="-250" y="155543"/>
                      <a:pt x="5465" y="110490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" name="Google Shape;218;p12"/>
              <p:cNvSpPr/>
              <p:nvPr/>
            </p:nvSpPr>
            <p:spPr>
              <a:xfrm>
                <a:off x="5770564" y="1458904"/>
                <a:ext cx="181538" cy="396087"/>
              </a:xfrm>
              <a:custGeom>
                <a:rect b="b" l="l" r="r" t="t"/>
                <a:pathLst>
                  <a:path extrusionOk="0" h="495109" w="226922">
                    <a:moveTo>
                      <a:pt x="162435" y="6001"/>
                    </a:moveTo>
                    <a:lnTo>
                      <a:pt x="201202" y="83915"/>
                    </a:lnTo>
                    <a:cubicBezTo>
                      <a:pt x="201202" y="83915"/>
                      <a:pt x="260447" y="170593"/>
                      <a:pt x="199106" y="393287"/>
                    </a:cubicBezTo>
                    <a:lnTo>
                      <a:pt x="210631" y="461963"/>
                    </a:lnTo>
                    <a:cubicBezTo>
                      <a:pt x="210631" y="461963"/>
                      <a:pt x="94522" y="536543"/>
                      <a:pt x="16798" y="461963"/>
                    </a:cubicBezTo>
                    <a:cubicBezTo>
                      <a:pt x="16798" y="461963"/>
                      <a:pt x="-10158" y="256127"/>
                      <a:pt x="4224" y="161258"/>
                    </a:cubicBezTo>
                    <a:cubicBezTo>
                      <a:pt x="12149" y="106661"/>
                      <a:pt x="24246" y="52749"/>
                      <a:pt x="40420" y="0"/>
                    </a:cubicBezTo>
                    <a:cubicBezTo>
                      <a:pt x="40420" y="0"/>
                      <a:pt x="59470" y="21050"/>
                      <a:pt x="157291" y="7144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9" name="Google Shape;219;p12"/>
              <p:cNvSpPr/>
              <p:nvPr/>
            </p:nvSpPr>
            <p:spPr>
              <a:xfrm>
                <a:off x="5895126" y="1321170"/>
                <a:ext cx="61010" cy="76023"/>
              </a:xfrm>
              <a:custGeom>
                <a:rect b="b" l="l" r="r" t="t"/>
                <a:pathLst>
                  <a:path extrusionOk="0" h="95029" w="76263">
                    <a:moveTo>
                      <a:pt x="76263" y="71216"/>
                    </a:moveTo>
                    <a:cubicBezTo>
                      <a:pt x="76263" y="71216"/>
                      <a:pt x="49307" y="98076"/>
                      <a:pt x="17303" y="94743"/>
                    </a:cubicBezTo>
                    <a:lnTo>
                      <a:pt x="1968" y="42165"/>
                    </a:lnTo>
                    <a:cubicBezTo>
                      <a:pt x="1968" y="42165"/>
                      <a:pt x="-7557" y="14828"/>
                      <a:pt x="15303" y="2826"/>
                    </a:cubicBezTo>
                    <a:cubicBezTo>
                      <a:pt x="38163" y="-9175"/>
                      <a:pt x="62833" y="17685"/>
                      <a:pt x="76263" y="7121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0" name="Google Shape;220;p12"/>
              <p:cNvSpPr/>
              <p:nvPr/>
            </p:nvSpPr>
            <p:spPr>
              <a:xfrm>
                <a:off x="5777141" y="1300603"/>
                <a:ext cx="50825" cy="53396"/>
              </a:xfrm>
              <a:custGeom>
                <a:rect b="b" l="l" r="r" t="t"/>
                <a:pathLst>
                  <a:path extrusionOk="0" h="66745" w="63531">
                    <a:moveTo>
                      <a:pt x="63532" y="451"/>
                    </a:moveTo>
                    <a:cubicBezTo>
                      <a:pt x="63532" y="451"/>
                      <a:pt x="32671" y="-9074"/>
                      <a:pt x="0" y="59411"/>
                    </a:cubicBezTo>
                    <a:lnTo>
                      <a:pt x="12192" y="66745"/>
                    </a:lnTo>
                    <a:cubicBezTo>
                      <a:pt x="27499" y="43304"/>
                      <a:pt x="44663" y="21130"/>
                      <a:pt x="63532" y="451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1" name="Google Shape;221;p12"/>
            <p:cNvGrpSpPr/>
            <p:nvPr/>
          </p:nvGrpSpPr>
          <p:grpSpPr>
            <a:xfrm>
              <a:off x="5122427" y="3292365"/>
              <a:ext cx="823270" cy="1268939"/>
              <a:chOff x="5490177" y="3555452"/>
              <a:chExt cx="823270" cy="1268939"/>
            </a:xfrm>
          </p:grpSpPr>
          <p:sp>
            <p:nvSpPr>
              <p:cNvPr id="222" name="Google Shape;222;p12"/>
              <p:cNvSpPr/>
              <p:nvPr/>
            </p:nvSpPr>
            <p:spPr>
              <a:xfrm>
                <a:off x="5967652" y="4624747"/>
                <a:ext cx="345795" cy="199644"/>
              </a:xfrm>
              <a:custGeom>
                <a:rect b="b" l="l" r="r" t="t"/>
                <a:pathLst>
                  <a:path extrusionOk="0" h="249555" w="432244">
                    <a:moveTo>
                      <a:pt x="432245" y="124777"/>
                    </a:moveTo>
                    <a:cubicBezTo>
                      <a:pt x="432245" y="193690"/>
                      <a:pt x="335483" y="249555"/>
                      <a:pt x="216122" y="249555"/>
                    </a:cubicBezTo>
                    <a:cubicBezTo>
                      <a:pt x="96761" y="249555"/>
                      <a:pt x="0" y="193690"/>
                      <a:pt x="0" y="124777"/>
                    </a:cubicBezTo>
                    <a:cubicBezTo>
                      <a:pt x="0" y="55865"/>
                      <a:pt x="96761" y="0"/>
                      <a:pt x="216122" y="0"/>
                    </a:cubicBezTo>
                    <a:cubicBezTo>
                      <a:pt x="335483" y="0"/>
                      <a:pt x="432245" y="55865"/>
                      <a:pt x="432245" y="124777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3" name="Google Shape;223;p12"/>
              <p:cNvSpPr/>
              <p:nvPr/>
            </p:nvSpPr>
            <p:spPr>
              <a:xfrm>
                <a:off x="6225123" y="3957880"/>
                <a:ext cx="68002" cy="244678"/>
              </a:xfrm>
              <a:custGeom>
                <a:rect b="b" l="l" r="r" t="t"/>
                <a:pathLst>
                  <a:path extrusionOk="0" h="305847" w="85002">
                    <a:moveTo>
                      <a:pt x="18764" y="0"/>
                    </a:moveTo>
                    <a:cubicBezTo>
                      <a:pt x="37814" y="5429"/>
                      <a:pt x="48482" y="26289"/>
                      <a:pt x="65056" y="70961"/>
                    </a:cubicBezTo>
                    <a:cubicBezTo>
                      <a:pt x="78848" y="111490"/>
                      <a:pt x="85582" y="154076"/>
                      <a:pt x="84963" y="196882"/>
                    </a:cubicBezTo>
                    <a:cubicBezTo>
                      <a:pt x="79629" y="238982"/>
                      <a:pt x="62198" y="271748"/>
                      <a:pt x="20098" y="305848"/>
                    </a:cubicBezTo>
                    <a:lnTo>
                      <a:pt x="0" y="268986"/>
                    </a:lnTo>
                    <a:cubicBezTo>
                      <a:pt x="0" y="268986"/>
                      <a:pt x="41243" y="232600"/>
                      <a:pt x="45434" y="190500"/>
                    </a:cubicBezTo>
                    <a:cubicBezTo>
                      <a:pt x="47815" y="166878"/>
                      <a:pt x="20098" y="87249"/>
                      <a:pt x="20098" y="85058"/>
                    </a:cubicBezTo>
                    <a:cubicBezTo>
                      <a:pt x="20098" y="82867"/>
                      <a:pt x="18764" y="0"/>
                      <a:pt x="18764" y="0"/>
                    </a:cubicBezTo>
                    <a:close/>
                  </a:path>
                </a:pathLst>
              </a:custGeom>
              <a:solidFill>
                <a:srgbClr val="FFCEA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4" name="Google Shape;224;p12"/>
              <p:cNvSpPr/>
              <p:nvPr/>
            </p:nvSpPr>
            <p:spPr>
              <a:xfrm>
                <a:off x="6014262" y="4720102"/>
                <a:ext cx="99120" cy="56094"/>
              </a:xfrm>
              <a:custGeom>
                <a:rect b="b" l="l" r="r" t="t"/>
                <a:pathLst>
                  <a:path extrusionOk="0" h="70118" w="123900">
                    <a:moveTo>
                      <a:pt x="117628" y="16845"/>
                    </a:moveTo>
                    <a:cubicBezTo>
                      <a:pt x="104783" y="20750"/>
                      <a:pt x="90877" y="18874"/>
                      <a:pt x="79528" y="11701"/>
                    </a:cubicBezTo>
                    <a:cubicBezTo>
                      <a:pt x="69241" y="11701"/>
                      <a:pt x="8757" y="-12016"/>
                      <a:pt x="1137" y="8082"/>
                    </a:cubicBezTo>
                    <a:cubicBezTo>
                      <a:pt x="-5531" y="25703"/>
                      <a:pt x="18758" y="42086"/>
                      <a:pt x="31617" y="45229"/>
                    </a:cubicBezTo>
                    <a:cubicBezTo>
                      <a:pt x="60192" y="51992"/>
                      <a:pt x="80766" y="66089"/>
                      <a:pt x="92196" y="68470"/>
                    </a:cubicBezTo>
                    <a:cubicBezTo>
                      <a:pt x="100966" y="71585"/>
                      <a:pt x="110703" y="70232"/>
                      <a:pt x="118294" y="64851"/>
                    </a:cubicBezTo>
                    <a:cubicBezTo>
                      <a:pt x="126200" y="56850"/>
                      <a:pt x="125533" y="27322"/>
                      <a:pt x="117628" y="16845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5" name="Google Shape;225;p12"/>
              <p:cNvSpPr/>
              <p:nvPr/>
            </p:nvSpPr>
            <p:spPr>
              <a:xfrm>
                <a:off x="6014165" y="4729456"/>
                <a:ext cx="97551" cy="46733"/>
              </a:xfrm>
              <a:custGeom>
                <a:rect b="b" l="l" r="r" t="t"/>
                <a:pathLst>
                  <a:path extrusionOk="0" h="58416" w="121939">
                    <a:moveTo>
                      <a:pt x="92127" y="51911"/>
                    </a:moveTo>
                    <a:cubicBezTo>
                      <a:pt x="80697" y="49530"/>
                      <a:pt x="59837" y="35433"/>
                      <a:pt x="31548" y="28575"/>
                    </a:cubicBezTo>
                    <a:cubicBezTo>
                      <a:pt x="20784" y="26003"/>
                      <a:pt x="2020" y="14097"/>
                      <a:pt x="210" y="0"/>
                    </a:cubicBezTo>
                    <a:cubicBezTo>
                      <a:pt x="-2361" y="16193"/>
                      <a:pt x="19260" y="30575"/>
                      <a:pt x="31548" y="33528"/>
                    </a:cubicBezTo>
                    <a:cubicBezTo>
                      <a:pt x="60123" y="40291"/>
                      <a:pt x="80697" y="54388"/>
                      <a:pt x="92127" y="56769"/>
                    </a:cubicBezTo>
                    <a:cubicBezTo>
                      <a:pt x="100896" y="59884"/>
                      <a:pt x="110634" y="58531"/>
                      <a:pt x="118225" y="53150"/>
                    </a:cubicBezTo>
                    <a:cubicBezTo>
                      <a:pt x="119933" y="51188"/>
                      <a:pt x="121200" y="48882"/>
                      <a:pt x="121940" y="46387"/>
                    </a:cubicBezTo>
                    <a:cubicBezTo>
                      <a:pt x="113425" y="52816"/>
                      <a:pt x="102380" y="54864"/>
                      <a:pt x="92127" y="51911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6" name="Google Shape;226;p12"/>
              <p:cNvSpPr/>
              <p:nvPr/>
            </p:nvSpPr>
            <p:spPr>
              <a:xfrm>
                <a:off x="6140412" y="4656810"/>
                <a:ext cx="95533" cy="53978"/>
              </a:xfrm>
              <a:custGeom>
                <a:rect b="b" l="l" r="r" t="t"/>
                <a:pathLst>
                  <a:path extrusionOk="0" h="67472" w="119416">
                    <a:moveTo>
                      <a:pt x="113384" y="16189"/>
                    </a:moveTo>
                    <a:cubicBezTo>
                      <a:pt x="102146" y="20047"/>
                      <a:pt x="89728" y="18161"/>
                      <a:pt x="80142" y="11141"/>
                    </a:cubicBezTo>
                    <a:cubicBezTo>
                      <a:pt x="70617" y="11141"/>
                      <a:pt x="8419" y="-11529"/>
                      <a:pt x="1085" y="7807"/>
                    </a:cubicBezTo>
                    <a:cubicBezTo>
                      <a:pt x="-5297" y="24762"/>
                      <a:pt x="18039" y="40383"/>
                      <a:pt x="30422" y="43431"/>
                    </a:cubicBezTo>
                    <a:cubicBezTo>
                      <a:pt x="57663" y="50003"/>
                      <a:pt x="78047" y="63624"/>
                      <a:pt x="88715" y="65910"/>
                    </a:cubicBezTo>
                    <a:cubicBezTo>
                      <a:pt x="97172" y="68882"/>
                      <a:pt x="106547" y="67567"/>
                      <a:pt x="113861" y="62385"/>
                    </a:cubicBezTo>
                    <a:cubicBezTo>
                      <a:pt x="121671" y="54670"/>
                      <a:pt x="121004" y="26286"/>
                      <a:pt x="113384" y="16189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7" name="Google Shape;227;p12"/>
              <p:cNvSpPr/>
              <p:nvPr/>
            </p:nvSpPr>
            <p:spPr>
              <a:xfrm>
                <a:off x="6140448" y="4665717"/>
                <a:ext cx="93872" cy="45066"/>
              </a:xfrm>
              <a:custGeom>
                <a:rect b="b" l="l" r="r" t="t"/>
                <a:pathLst>
                  <a:path extrusionOk="0" h="56332" w="117340">
                    <a:moveTo>
                      <a:pt x="88670" y="50102"/>
                    </a:moveTo>
                    <a:cubicBezTo>
                      <a:pt x="77717" y="47720"/>
                      <a:pt x="57619" y="34195"/>
                      <a:pt x="30377" y="27622"/>
                    </a:cubicBezTo>
                    <a:cubicBezTo>
                      <a:pt x="19995" y="25051"/>
                      <a:pt x="1802" y="13621"/>
                      <a:pt x="183" y="0"/>
                    </a:cubicBezTo>
                    <a:cubicBezTo>
                      <a:pt x="-2198" y="15621"/>
                      <a:pt x="19233" y="29528"/>
                      <a:pt x="30377" y="32290"/>
                    </a:cubicBezTo>
                    <a:cubicBezTo>
                      <a:pt x="57619" y="38862"/>
                      <a:pt x="78002" y="52483"/>
                      <a:pt x="88670" y="54769"/>
                    </a:cubicBezTo>
                    <a:cubicBezTo>
                      <a:pt x="97128" y="57741"/>
                      <a:pt x="106503" y="56426"/>
                      <a:pt x="113816" y="51245"/>
                    </a:cubicBezTo>
                    <a:cubicBezTo>
                      <a:pt x="115496" y="49368"/>
                      <a:pt x="116703" y="47111"/>
                      <a:pt x="117341" y="44672"/>
                    </a:cubicBezTo>
                    <a:cubicBezTo>
                      <a:pt x="109187" y="50930"/>
                      <a:pt x="98547" y="52940"/>
                      <a:pt x="88670" y="50102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8" name="Google Shape;228;p12"/>
              <p:cNvSpPr/>
              <p:nvPr/>
            </p:nvSpPr>
            <p:spPr>
              <a:xfrm>
                <a:off x="6074259" y="4151308"/>
                <a:ext cx="190443" cy="586341"/>
              </a:xfrm>
              <a:custGeom>
                <a:rect b="b" l="l" r="r" t="t"/>
                <a:pathLst>
                  <a:path extrusionOk="0" h="732926" w="238054">
                    <a:moveTo>
                      <a:pt x="216416" y="495014"/>
                    </a:moveTo>
                    <a:cubicBezTo>
                      <a:pt x="216443" y="471802"/>
                      <a:pt x="212447" y="448761"/>
                      <a:pt x="204605" y="426911"/>
                    </a:cubicBezTo>
                    <a:cubicBezTo>
                      <a:pt x="204605" y="426911"/>
                      <a:pt x="212415" y="333661"/>
                      <a:pt x="218416" y="272415"/>
                    </a:cubicBezTo>
                    <a:cubicBezTo>
                      <a:pt x="227179" y="182118"/>
                      <a:pt x="241086" y="173164"/>
                      <a:pt x="237466" y="118300"/>
                    </a:cubicBezTo>
                    <a:cubicBezTo>
                      <a:pt x="233847" y="67437"/>
                      <a:pt x="204891" y="34480"/>
                      <a:pt x="197366" y="0"/>
                    </a:cubicBezTo>
                    <a:lnTo>
                      <a:pt x="50014" y="11621"/>
                    </a:lnTo>
                    <a:cubicBezTo>
                      <a:pt x="50014" y="11621"/>
                      <a:pt x="37155" y="53435"/>
                      <a:pt x="20582" y="136684"/>
                    </a:cubicBezTo>
                    <a:cubicBezTo>
                      <a:pt x="4008" y="219932"/>
                      <a:pt x="2865" y="318897"/>
                      <a:pt x="4199" y="449961"/>
                    </a:cubicBezTo>
                    <a:cubicBezTo>
                      <a:pt x="4199" y="483775"/>
                      <a:pt x="-1516" y="513112"/>
                      <a:pt x="389" y="597313"/>
                    </a:cubicBezTo>
                    <a:cubicBezTo>
                      <a:pt x="1722" y="653891"/>
                      <a:pt x="4961" y="723233"/>
                      <a:pt x="4961" y="723233"/>
                    </a:cubicBezTo>
                    <a:cubicBezTo>
                      <a:pt x="26487" y="741712"/>
                      <a:pt x="41442" y="728091"/>
                      <a:pt x="41442" y="728091"/>
                    </a:cubicBezTo>
                    <a:cubicBezTo>
                      <a:pt x="41442" y="728091"/>
                      <a:pt x="79542" y="560451"/>
                      <a:pt x="84780" y="521970"/>
                    </a:cubicBezTo>
                    <a:cubicBezTo>
                      <a:pt x="88780" y="500682"/>
                      <a:pt x="87003" y="478707"/>
                      <a:pt x="79637" y="458343"/>
                    </a:cubicBezTo>
                    <a:cubicBezTo>
                      <a:pt x="79637" y="458343"/>
                      <a:pt x="90686" y="405670"/>
                      <a:pt x="98687" y="364236"/>
                    </a:cubicBezTo>
                    <a:cubicBezTo>
                      <a:pt x="108212" y="313658"/>
                      <a:pt x="133453" y="204502"/>
                      <a:pt x="133453" y="204502"/>
                    </a:cubicBezTo>
                    <a:cubicBezTo>
                      <a:pt x="133453" y="204502"/>
                      <a:pt x="129167" y="372237"/>
                      <a:pt x="136501" y="405289"/>
                    </a:cubicBezTo>
                    <a:cubicBezTo>
                      <a:pt x="143835" y="438340"/>
                      <a:pt x="145074" y="467106"/>
                      <a:pt x="151360" y="512064"/>
                    </a:cubicBezTo>
                    <a:cubicBezTo>
                      <a:pt x="158885" y="566356"/>
                      <a:pt x="162314" y="645890"/>
                      <a:pt x="162314" y="645890"/>
                    </a:cubicBezTo>
                    <a:cubicBezTo>
                      <a:pt x="184793" y="660178"/>
                      <a:pt x="194794" y="649224"/>
                      <a:pt x="194794" y="649224"/>
                    </a:cubicBezTo>
                    <a:cubicBezTo>
                      <a:pt x="194794" y="649224"/>
                      <a:pt x="216416" y="542544"/>
                      <a:pt x="216416" y="495014"/>
                    </a:cubicBezTo>
                    <a:close/>
                  </a:path>
                </a:pathLst>
              </a:custGeom>
              <a:solidFill>
                <a:srgbClr val="FFCEA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9" name="Google Shape;229;p12"/>
              <p:cNvSpPr/>
              <p:nvPr/>
            </p:nvSpPr>
            <p:spPr>
              <a:xfrm>
                <a:off x="6075072" y="4151308"/>
                <a:ext cx="189540" cy="327893"/>
              </a:xfrm>
              <a:custGeom>
                <a:rect b="b" l="l" r="r" t="t"/>
                <a:pathLst>
                  <a:path extrusionOk="0" h="409866" w="236925">
                    <a:moveTo>
                      <a:pt x="195968" y="0"/>
                    </a:moveTo>
                    <a:cubicBezTo>
                      <a:pt x="211399" y="15812"/>
                      <a:pt x="236926" y="63913"/>
                      <a:pt x="236926" y="136684"/>
                    </a:cubicBezTo>
                    <a:cubicBezTo>
                      <a:pt x="236926" y="218599"/>
                      <a:pt x="225020" y="202025"/>
                      <a:pt x="219305" y="292227"/>
                    </a:cubicBezTo>
                    <a:lnTo>
                      <a:pt x="213590" y="382429"/>
                    </a:lnTo>
                    <a:cubicBezTo>
                      <a:pt x="213590" y="382429"/>
                      <a:pt x="90431" y="441198"/>
                      <a:pt x="2611" y="386715"/>
                    </a:cubicBezTo>
                    <a:cubicBezTo>
                      <a:pt x="-5200" y="369665"/>
                      <a:pt x="5564" y="179927"/>
                      <a:pt x="20994" y="112490"/>
                    </a:cubicBezTo>
                    <a:cubicBezTo>
                      <a:pt x="36425" y="45053"/>
                      <a:pt x="46997" y="12002"/>
                      <a:pt x="46997" y="12002"/>
                    </a:cubicBezTo>
                    <a:cubicBezTo>
                      <a:pt x="46997" y="12002"/>
                      <a:pt x="160250" y="42577"/>
                      <a:pt x="1959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0" name="Google Shape;230;p12"/>
              <p:cNvSpPr/>
              <p:nvPr/>
            </p:nvSpPr>
            <p:spPr>
              <a:xfrm>
                <a:off x="6112869" y="3797323"/>
                <a:ext cx="128417" cy="206862"/>
              </a:xfrm>
              <a:custGeom>
                <a:rect b="b" l="l" r="r" t="t"/>
                <a:pathLst>
                  <a:path extrusionOk="0" h="258577" w="160521">
                    <a:moveTo>
                      <a:pt x="150502" y="199966"/>
                    </a:moveTo>
                    <a:cubicBezTo>
                      <a:pt x="119070" y="198061"/>
                      <a:pt x="116022" y="203299"/>
                      <a:pt x="113545" y="192155"/>
                    </a:cubicBezTo>
                    <a:cubicBezTo>
                      <a:pt x="112688" y="188155"/>
                      <a:pt x="110878" y="160532"/>
                      <a:pt x="110878" y="160532"/>
                    </a:cubicBezTo>
                    <a:cubicBezTo>
                      <a:pt x="113780" y="156846"/>
                      <a:pt x="116422" y="152960"/>
                      <a:pt x="118784" y="148912"/>
                    </a:cubicBezTo>
                    <a:cubicBezTo>
                      <a:pt x="140167" y="136015"/>
                      <a:pt x="154268" y="113831"/>
                      <a:pt x="156884" y="88999"/>
                    </a:cubicBezTo>
                    <a:cubicBezTo>
                      <a:pt x="161490" y="44708"/>
                      <a:pt x="129348" y="5065"/>
                      <a:pt x="85065" y="417"/>
                    </a:cubicBezTo>
                    <a:cubicBezTo>
                      <a:pt x="43441" y="-3869"/>
                      <a:pt x="12771" y="25373"/>
                      <a:pt x="4579" y="65568"/>
                    </a:cubicBezTo>
                    <a:cubicBezTo>
                      <a:pt x="198" y="85380"/>
                      <a:pt x="-4374" y="125861"/>
                      <a:pt x="8008" y="158341"/>
                    </a:cubicBezTo>
                    <a:cubicBezTo>
                      <a:pt x="14961" y="176725"/>
                      <a:pt x="21438" y="189583"/>
                      <a:pt x="38012" y="188917"/>
                    </a:cubicBezTo>
                    <a:cubicBezTo>
                      <a:pt x="43543" y="188422"/>
                      <a:pt x="49023" y="187469"/>
                      <a:pt x="54395" y="186059"/>
                    </a:cubicBezTo>
                    <a:cubicBezTo>
                      <a:pt x="55283" y="193679"/>
                      <a:pt x="55602" y="201347"/>
                      <a:pt x="55347" y="209015"/>
                    </a:cubicBezTo>
                    <a:cubicBezTo>
                      <a:pt x="55347" y="217111"/>
                      <a:pt x="56300" y="221111"/>
                      <a:pt x="40488" y="230827"/>
                    </a:cubicBezTo>
                    <a:cubicBezTo>
                      <a:pt x="24677" y="240542"/>
                      <a:pt x="64301" y="260354"/>
                      <a:pt x="90114" y="258449"/>
                    </a:cubicBezTo>
                    <a:cubicBezTo>
                      <a:pt x="115927" y="256544"/>
                      <a:pt x="144883" y="240923"/>
                      <a:pt x="152883" y="224255"/>
                    </a:cubicBezTo>
                    <a:cubicBezTo>
                      <a:pt x="161646" y="205586"/>
                      <a:pt x="165266" y="200823"/>
                      <a:pt x="150502" y="199966"/>
                    </a:cubicBezTo>
                    <a:close/>
                  </a:path>
                </a:pathLst>
              </a:custGeom>
              <a:solidFill>
                <a:srgbClr val="FFCEA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1" name="Google Shape;231;p12"/>
              <p:cNvSpPr/>
              <p:nvPr/>
            </p:nvSpPr>
            <p:spPr>
              <a:xfrm>
                <a:off x="6244085" y="3981464"/>
                <a:ext cx="49073" cy="87044"/>
              </a:xfrm>
              <a:custGeom>
                <a:rect b="b" l="l" r="r" t="t"/>
                <a:pathLst>
                  <a:path extrusionOk="0" h="108805" w="61341">
                    <a:moveTo>
                      <a:pt x="9525" y="108806"/>
                    </a:moveTo>
                    <a:cubicBezTo>
                      <a:pt x="9525" y="108806"/>
                      <a:pt x="45053" y="100805"/>
                      <a:pt x="61341" y="84993"/>
                    </a:cubicBezTo>
                    <a:cubicBezTo>
                      <a:pt x="61341" y="84993"/>
                      <a:pt x="40196" y="18318"/>
                      <a:pt x="26670" y="1745"/>
                    </a:cubicBezTo>
                    <a:cubicBezTo>
                      <a:pt x="13144" y="-14829"/>
                      <a:pt x="0" y="92137"/>
                      <a:pt x="0" y="92137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2" name="Google Shape;232;p12"/>
              <p:cNvSpPr/>
              <p:nvPr/>
            </p:nvSpPr>
            <p:spPr>
              <a:xfrm>
                <a:off x="6106401" y="3956215"/>
                <a:ext cx="153237" cy="219092"/>
              </a:xfrm>
              <a:custGeom>
                <a:rect b="b" l="l" r="r" t="t"/>
                <a:pathLst>
                  <a:path extrusionOk="0" h="273865" w="191546">
                    <a:moveTo>
                      <a:pt x="127349" y="560"/>
                    </a:moveTo>
                    <a:cubicBezTo>
                      <a:pt x="133160" y="7799"/>
                      <a:pt x="133826" y="16847"/>
                      <a:pt x="111443" y="22562"/>
                    </a:cubicBezTo>
                    <a:cubicBezTo>
                      <a:pt x="95161" y="27192"/>
                      <a:pt x="77760" y="25839"/>
                      <a:pt x="62389" y="18753"/>
                    </a:cubicBezTo>
                    <a:cubicBezTo>
                      <a:pt x="44747" y="26210"/>
                      <a:pt x="27792" y="35202"/>
                      <a:pt x="11716" y="45613"/>
                    </a:cubicBezTo>
                    <a:cubicBezTo>
                      <a:pt x="-7334" y="108478"/>
                      <a:pt x="8001" y="116574"/>
                      <a:pt x="0" y="161628"/>
                    </a:cubicBezTo>
                    <a:cubicBezTo>
                      <a:pt x="3143" y="184297"/>
                      <a:pt x="6858" y="242780"/>
                      <a:pt x="7810" y="256020"/>
                    </a:cubicBezTo>
                    <a:cubicBezTo>
                      <a:pt x="50578" y="285929"/>
                      <a:pt x="137350" y="275737"/>
                      <a:pt x="156781" y="244019"/>
                    </a:cubicBezTo>
                    <a:cubicBezTo>
                      <a:pt x="157130" y="233455"/>
                      <a:pt x="158116" y="222930"/>
                      <a:pt x="159734" y="212491"/>
                    </a:cubicBezTo>
                    <a:cubicBezTo>
                      <a:pt x="180118" y="136862"/>
                      <a:pt x="196025" y="117241"/>
                      <a:pt x="190405" y="60091"/>
                    </a:cubicBezTo>
                    <a:cubicBezTo>
                      <a:pt x="187166" y="27515"/>
                      <a:pt x="184595" y="11132"/>
                      <a:pt x="167259" y="2369"/>
                    </a:cubicBezTo>
                    <a:cubicBezTo>
                      <a:pt x="154092" y="26"/>
                      <a:pt x="140675" y="-583"/>
                      <a:pt x="127349" y="560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3" name="Google Shape;233;p12"/>
              <p:cNvSpPr/>
              <p:nvPr/>
            </p:nvSpPr>
            <p:spPr>
              <a:xfrm>
                <a:off x="5856250" y="4001330"/>
                <a:ext cx="294998" cy="212364"/>
              </a:xfrm>
              <a:custGeom>
                <a:rect b="b" l="l" r="r" t="t"/>
                <a:pathLst>
                  <a:path extrusionOk="0" h="265455" w="368747">
                    <a:moveTo>
                      <a:pt x="47613" y="190066"/>
                    </a:moveTo>
                    <a:cubicBezTo>
                      <a:pt x="57313" y="192152"/>
                      <a:pt x="66860" y="194885"/>
                      <a:pt x="76188" y="198257"/>
                    </a:cubicBezTo>
                    <a:cubicBezTo>
                      <a:pt x="84940" y="202858"/>
                      <a:pt x="94355" y="206077"/>
                      <a:pt x="104097" y="207782"/>
                    </a:cubicBezTo>
                    <a:cubicBezTo>
                      <a:pt x="114574" y="209402"/>
                      <a:pt x="130957" y="203972"/>
                      <a:pt x="159246" y="190637"/>
                    </a:cubicBezTo>
                    <a:cubicBezTo>
                      <a:pt x="190224" y="174759"/>
                      <a:pt x="218251" y="153690"/>
                      <a:pt x="242114" y="128344"/>
                    </a:cubicBezTo>
                    <a:cubicBezTo>
                      <a:pt x="269228" y="96083"/>
                      <a:pt x="293451" y="61507"/>
                      <a:pt x="314504" y="24998"/>
                    </a:cubicBezTo>
                    <a:cubicBezTo>
                      <a:pt x="326791" y="2614"/>
                      <a:pt x="342317" y="-3006"/>
                      <a:pt x="355842" y="1375"/>
                    </a:cubicBezTo>
                    <a:cubicBezTo>
                      <a:pt x="372035" y="6710"/>
                      <a:pt x="374035" y="22807"/>
                      <a:pt x="355842" y="52906"/>
                    </a:cubicBezTo>
                    <a:cubicBezTo>
                      <a:pt x="332617" y="92225"/>
                      <a:pt x="304799" y="128639"/>
                      <a:pt x="272975" y="161396"/>
                    </a:cubicBezTo>
                    <a:cubicBezTo>
                      <a:pt x="247871" y="186503"/>
                      <a:pt x="218651" y="207115"/>
                      <a:pt x="186583" y="222356"/>
                    </a:cubicBezTo>
                    <a:cubicBezTo>
                      <a:pt x="163712" y="234252"/>
                      <a:pt x="139230" y="242758"/>
                      <a:pt x="113907" y="247597"/>
                    </a:cubicBezTo>
                    <a:cubicBezTo>
                      <a:pt x="105049" y="249502"/>
                      <a:pt x="99048" y="253216"/>
                      <a:pt x="82665" y="258932"/>
                    </a:cubicBezTo>
                    <a:cubicBezTo>
                      <a:pt x="66375" y="264856"/>
                      <a:pt x="48897" y="266790"/>
                      <a:pt x="31707" y="264551"/>
                    </a:cubicBezTo>
                    <a:cubicBezTo>
                      <a:pt x="17514" y="261789"/>
                      <a:pt x="12657" y="258550"/>
                      <a:pt x="12085" y="255026"/>
                    </a:cubicBezTo>
                    <a:cubicBezTo>
                      <a:pt x="11514" y="251502"/>
                      <a:pt x="14371" y="249025"/>
                      <a:pt x="21039" y="249502"/>
                    </a:cubicBezTo>
                    <a:cubicBezTo>
                      <a:pt x="31538" y="251169"/>
                      <a:pt x="42255" y="250912"/>
                      <a:pt x="52662" y="248740"/>
                    </a:cubicBezTo>
                    <a:cubicBezTo>
                      <a:pt x="52662" y="248740"/>
                      <a:pt x="37993" y="248264"/>
                      <a:pt x="29325" y="247216"/>
                    </a:cubicBezTo>
                    <a:cubicBezTo>
                      <a:pt x="21541" y="246368"/>
                      <a:pt x="13911" y="244444"/>
                      <a:pt x="6656" y="241501"/>
                    </a:cubicBezTo>
                    <a:cubicBezTo>
                      <a:pt x="-297" y="238548"/>
                      <a:pt x="-2869" y="227594"/>
                      <a:pt x="4179" y="227975"/>
                    </a:cubicBezTo>
                    <a:cubicBezTo>
                      <a:pt x="11228" y="228356"/>
                      <a:pt x="15990" y="230452"/>
                      <a:pt x="28944" y="231785"/>
                    </a:cubicBezTo>
                    <a:cubicBezTo>
                      <a:pt x="35778" y="232614"/>
                      <a:pt x="42685" y="232614"/>
                      <a:pt x="49518" y="231785"/>
                    </a:cubicBezTo>
                    <a:cubicBezTo>
                      <a:pt x="40949" y="230376"/>
                      <a:pt x="32508" y="228271"/>
                      <a:pt x="24277" y="225499"/>
                    </a:cubicBezTo>
                    <a:cubicBezTo>
                      <a:pt x="17463" y="223689"/>
                      <a:pt x="11333" y="219917"/>
                      <a:pt x="6656" y="214640"/>
                    </a:cubicBezTo>
                    <a:cubicBezTo>
                      <a:pt x="4275" y="211878"/>
                      <a:pt x="4941" y="205115"/>
                      <a:pt x="13228" y="206830"/>
                    </a:cubicBezTo>
                    <a:cubicBezTo>
                      <a:pt x="23208" y="210307"/>
                      <a:pt x="33569" y="212583"/>
                      <a:pt x="44089" y="213592"/>
                    </a:cubicBezTo>
                    <a:cubicBezTo>
                      <a:pt x="54662" y="213592"/>
                      <a:pt x="62187" y="212735"/>
                      <a:pt x="60853" y="211116"/>
                    </a:cubicBezTo>
                    <a:cubicBezTo>
                      <a:pt x="59520" y="209497"/>
                      <a:pt x="53233" y="209687"/>
                      <a:pt x="45232" y="205211"/>
                    </a:cubicBezTo>
                    <a:cubicBezTo>
                      <a:pt x="37231" y="200734"/>
                      <a:pt x="32469" y="192066"/>
                      <a:pt x="35707" y="187875"/>
                    </a:cubicBezTo>
                    <a:cubicBezTo>
                      <a:pt x="38946" y="183684"/>
                      <a:pt x="38946" y="186827"/>
                      <a:pt x="47613" y="190066"/>
                    </a:cubicBezTo>
                    <a:close/>
                  </a:path>
                </a:pathLst>
              </a:custGeom>
              <a:solidFill>
                <a:srgbClr val="FFCEA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4" name="Google Shape;234;p12"/>
              <p:cNvSpPr/>
              <p:nvPr/>
            </p:nvSpPr>
            <p:spPr>
              <a:xfrm>
                <a:off x="6075027" y="3988967"/>
                <a:ext cx="80628" cy="83804"/>
              </a:xfrm>
              <a:custGeom>
                <a:rect b="b" l="l" r="r" t="t"/>
                <a:pathLst>
                  <a:path extrusionOk="0" h="104755" w="100785">
                    <a:moveTo>
                      <a:pt x="65151" y="104756"/>
                    </a:moveTo>
                    <a:cubicBezTo>
                      <a:pt x="40403" y="101165"/>
                      <a:pt x="17516" y="89554"/>
                      <a:pt x="0" y="71704"/>
                    </a:cubicBezTo>
                    <a:lnTo>
                      <a:pt x="39433" y="17030"/>
                    </a:lnTo>
                    <a:cubicBezTo>
                      <a:pt x="39433" y="17030"/>
                      <a:pt x="61627" y="-10973"/>
                      <a:pt x="90964" y="4838"/>
                    </a:cubicBezTo>
                    <a:cubicBezTo>
                      <a:pt x="90964" y="4838"/>
                      <a:pt x="113062" y="7220"/>
                      <a:pt x="90964" y="53511"/>
                    </a:cubicBezTo>
                    <a:cubicBezTo>
                      <a:pt x="83445" y="71113"/>
                      <a:pt x="74824" y="88230"/>
                      <a:pt x="65151" y="10475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5" name="Google Shape;235;p12"/>
              <p:cNvSpPr/>
              <p:nvPr/>
            </p:nvSpPr>
            <p:spPr>
              <a:xfrm>
                <a:off x="6107459" y="3797280"/>
                <a:ext cx="160810" cy="262954"/>
              </a:xfrm>
              <a:custGeom>
                <a:rect b="b" l="l" r="r" t="t"/>
                <a:pathLst>
                  <a:path extrusionOk="0" h="328692" w="201012">
                    <a:moveTo>
                      <a:pt x="3726" y="41904"/>
                    </a:moveTo>
                    <a:cubicBezTo>
                      <a:pt x="6992" y="22359"/>
                      <a:pt x="25260" y="8995"/>
                      <a:pt x="44874" y="11805"/>
                    </a:cubicBezTo>
                    <a:cubicBezTo>
                      <a:pt x="58646" y="2566"/>
                      <a:pt x="75264" y="-1454"/>
                      <a:pt x="91737" y="470"/>
                    </a:cubicBezTo>
                    <a:cubicBezTo>
                      <a:pt x="129170" y="4376"/>
                      <a:pt x="153649" y="29045"/>
                      <a:pt x="164984" y="66193"/>
                    </a:cubicBezTo>
                    <a:cubicBezTo>
                      <a:pt x="170544" y="84833"/>
                      <a:pt x="174245" y="103978"/>
                      <a:pt x="176033" y="123343"/>
                    </a:cubicBezTo>
                    <a:cubicBezTo>
                      <a:pt x="187272" y="206686"/>
                      <a:pt x="217562" y="272790"/>
                      <a:pt x="189273" y="297555"/>
                    </a:cubicBezTo>
                    <a:cubicBezTo>
                      <a:pt x="160983" y="322320"/>
                      <a:pt x="83450" y="338036"/>
                      <a:pt x="51065" y="322510"/>
                    </a:cubicBezTo>
                    <a:cubicBezTo>
                      <a:pt x="18680" y="306985"/>
                      <a:pt x="77735" y="163348"/>
                      <a:pt x="13632" y="83528"/>
                    </a:cubicBezTo>
                    <a:cubicBezTo>
                      <a:pt x="-1418" y="64574"/>
                      <a:pt x="-2847" y="51334"/>
                      <a:pt x="3726" y="4190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6" name="Google Shape;236;p12"/>
              <p:cNvSpPr/>
              <p:nvPr/>
            </p:nvSpPr>
            <p:spPr>
              <a:xfrm>
                <a:off x="5490177" y="4381136"/>
                <a:ext cx="345795" cy="199644"/>
              </a:xfrm>
              <a:custGeom>
                <a:rect b="b" l="l" r="r" t="t"/>
                <a:pathLst>
                  <a:path extrusionOk="0" h="249555" w="432244">
                    <a:moveTo>
                      <a:pt x="432245" y="124778"/>
                    </a:moveTo>
                    <a:cubicBezTo>
                      <a:pt x="432245" y="193690"/>
                      <a:pt x="335483" y="249555"/>
                      <a:pt x="216122" y="249555"/>
                    </a:cubicBezTo>
                    <a:cubicBezTo>
                      <a:pt x="96761" y="249555"/>
                      <a:pt x="0" y="193690"/>
                      <a:pt x="0" y="124778"/>
                    </a:cubicBezTo>
                    <a:cubicBezTo>
                      <a:pt x="0" y="55865"/>
                      <a:pt x="96761" y="0"/>
                      <a:pt x="216122" y="0"/>
                    </a:cubicBezTo>
                    <a:cubicBezTo>
                      <a:pt x="335483" y="0"/>
                      <a:pt x="432245" y="55865"/>
                      <a:pt x="432245" y="124778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7" name="Google Shape;237;p12"/>
              <p:cNvSpPr/>
              <p:nvPr/>
            </p:nvSpPr>
            <p:spPr>
              <a:xfrm>
                <a:off x="5573749" y="4455840"/>
                <a:ext cx="98301" cy="76095"/>
              </a:xfrm>
              <a:custGeom>
                <a:rect b="b" l="l" r="r" t="t"/>
                <a:pathLst>
                  <a:path extrusionOk="0" h="95119" w="122876">
                    <a:moveTo>
                      <a:pt x="9769" y="2"/>
                    </a:moveTo>
                    <a:cubicBezTo>
                      <a:pt x="24533" y="12004"/>
                      <a:pt x="46250" y="1050"/>
                      <a:pt x="47297" y="2193"/>
                    </a:cubicBezTo>
                    <a:cubicBezTo>
                      <a:pt x="64639" y="18195"/>
                      <a:pt x="82792" y="33302"/>
                      <a:pt x="101685" y="47437"/>
                    </a:cubicBezTo>
                    <a:cubicBezTo>
                      <a:pt x="111210" y="54676"/>
                      <a:pt x="125212" y="64296"/>
                      <a:pt x="122545" y="78202"/>
                    </a:cubicBezTo>
                    <a:cubicBezTo>
                      <a:pt x="117973" y="102967"/>
                      <a:pt x="78254" y="95347"/>
                      <a:pt x="63204" y="87727"/>
                    </a:cubicBezTo>
                    <a:cubicBezTo>
                      <a:pt x="48155" y="80107"/>
                      <a:pt x="35963" y="67630"/>
                      <a:pt x="21770" y="59152"/>
                    </a:cubicBezTo>
                    <a:cubicBezTo>
                      <a:pt x="11674" y="52866"/>
                      <a:pt x="1768" y="49627"/>
                      <a:pt x="149" y="36864"/>
                    </a:cubicBezTo>
                    <a:cubicBezTo>
                      <a:pt x="-1185" y="28768"/>
                      <a:pt x="6816" y="-284"/>
                      <a:pt x="9769" y="2"/>
                    </a:cubicBezTo>
                    <a:close/>
                  </a:path>
                </a:pathLst>
              </a:custGeom>
              <a:solidFill>
                <a:srgbClr val="2B2A3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8" name="Google Shape;238;p12"/>
              <p:cNvSpPr/>
              <p:nvPr/>
            </p:nvSpPr>
            <p:spPr>
              <a:xfrm>
                <a:off x="5573762" y="4480895"/>
                <a:ext cx="97794" cy="51001"/>
              </a:xfrm>
              <a:custGeom>
                <a:rect b="b" l="l" r="r" t="t"/>
                <a:pathLst>
                  <a:path extrusionOk="0" h="63751" w="122242">
                    <a:moveTo>
                      <a:pt x="227" y="0"/>
                    </a:moveTo>
                    <a:cubicBezTo>
                      <a:pt x="2228" y="12192"/>
                      <a:pt x="12038" y="15621"/>
                      <a:pt x="22040" y="21812"/>
                    </a:cubicBezTo>
                    <a:cubicBezTo>
                      <a:pt x="36518" y="30766"/>
                      <a:pt x="49186" y="43720"/>
                      <a:pt x="64140" y="51245"/>
                    </a:cubicBezTo>
                    <a:cubicBezTo>
                      <a:pt x="79094" y="58769"/>
                      <a:pt x="112527" y="65246"/>
                      <a:pt x="122243" y="47530"/>
                    </a:cubicBezTo>
                    <a:cubicBezTo>
                      <a:pt x="117004" y="71438"/>
                      <a:pt x="77951" y="63913"/>
                      <a:pt x="63092" y="56388"/>
                    </a:cubicBezTo>
                    <a:cubicBezTo>
                      <a:pt x="48233" y="48863"/>
                      <a:pt x="35851" y="36290"/>
                      <a:pt x="21659" y="27813"/>
                    </a:cubicBezTo>
                    <a:cubicBezTo>
                      <a:pt x="11562" y="21527"/>
                      <a:pt x="1656" y="18288"/>
                      <a:pt x="37" y="5524"/>
                    </a:cubicBezTo>
                    <a:cubicBezTo>
                      <a:pt x="-49" y="3677"/>
                      <a:pt x="15" y="1829"/>
                      <a:pt x="227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9" name="Google Shape;239;p12"/>
              <p:cNvSpPr/>
              <p:nvPr/>
            </p:nvSpPr>
            <p:spPr>
              <a:xfrm>
                <a:off x="5674337" y="4417793"/>
                <a:ext cx="98217" cy="73323"/>
              </a:xfrm>
              <a:custGeom>
                <a:rect b="b" l="l" r="r" t="t"/>
                <a:pathLst>
                  <a:path extrusionOk="0" h="91654" w="122771">
                    <a:moveTo>
                      <a:pt x="11400" y="61"/>
                    </a:moveTo>
                    <a:cubicBezTo>
                      <a:pt x="26164" y="12062"/>
                      <a:pt x="51881" y="-987"/>
                      <a:pt x="53024" y="61"/>
                    </a:cubicBezTo>
                    <a:cubicBezTo>
                      <a:pt x="68334" y="15615"/>
                      <a:pt x="84521" y="30274"/>
                      <a:pt x="101507" y="43971"/>
                    </a:cubicBezTo>
                    <a:cubicBezTo>
                      <a:pt x="111032" y="51114"/>
                      <a:pt x="125033" y="60830"/>
                      <a:pt x="122462" y="74737"/>
                    </a:cubicBezTo>
                    <a:cubicBezTo>
                      <a:pt x="117794" y="99502"/>
                      <a:pt x="78075" y="91881"/>
                      <a:pt x="63121" y="84262"/>
                    </a:cubicBezTo>
                    <a:cubicBezTo>
                      <a:pt x="48167" y="76642"/>
                      <a:pt x="35879" y="64069"/>
                      <a:pt x="21687" y="55687"/>
                    </a:cubicBezTo>
                    <a:cubicBezTo>
                      <a:pt x="11591" y="49400"/>
                      <a:pt x="1589" y="46162"/>
                      <a:pt x="65" y="33398"/>
                    </a:cubicBezTo>
                    <a:cubicBezTo>
                      <a:pt x="-887" y="25302"/>
                      <a:pt x="8828" y="-225"/>
                      <a:pt x="11400" y="61"/>
                    </a:cubicBezTo>
                    <a:close/>
                  </a:path>
                </a:pathLst>
              </a:custGeom>
              <a:solidFill>
                <a:srgbClr val="2B2A3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0" name="Google Shape;240;p12"/>
              <p:cNvSpPr/>
              <p:nvPr/>
            </p:nvSpPr>
            <p:spPr>
              <a:xfrm>
                <a:off x="5674522" y="4441449"/>
                <a:ext cx="97784" cy="51040"/>
              </a:xfrm>
              <a:custGeom>
                <a:rect b="b" l="l" r="r" t="t"/>
                <a:pathLst>
                  <a:path extrusionOk="0" h="63800" w="122230">
                    <a:moveTo>
                      <a:pt x="216" y="0"/>
                    </a:moveTo>
                    <a:cubicBezTo>
                      <a:pt x="2216" y="12192"/>
                      <a:pt x="12027" y="15621"/>
                      <a:pt x="22028" y="21812"/>
                    </a:cubicBezTo>
                    <a:cubicBezTo>
                      <a:pt x="36506" y="30766"/>
                      <a:pt x="49174" y="43720"/>
                      <a:pt x="64128" y="51340"/>
                    </a:cubicBezTo>
                    <a:cubicBezTo>
                      <a:pt x="79083" y="58960"/>
                      <a:pt x="112515" y="65246"/>
                      <a:pt x="122231" y="47530"/>
                    </a:cubicBezTo>
                    <a:cubicBezTo>
                      <a:pt x="116992" y="71438"/>
                      <a:pt x="77940" y="64008"/>
                      <a:pt x="63081" y="56483"/>
                    </a:cubicBezTo>
                    <a:cubicBezTo>
                      <a:pt x="48222" y="48958"/>
                      <a:pt x="35934" y="36290"/>
                      <a:pt x="21742" y="27432"/>
                    </a:cubicBezTo>
                    <a:cubicBezTo>
                      <a:pt x="11550" y="21146"/>
                      <a:pt x="1644" y="17907"/>
                      <a:pt x="25" y="5143"/>
                    </a:cubicBezTo>
                    <a:cubicBezTo>
                      <a:pt x="-41" y="3429"/>
                      <a:pt x="23" y="1705"/>
                      <a:pt x="216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1" name="Google Shape;241;p12"/>
              <p:cNvSpPr/>
              <p:nvPr/>
            </p:nvSpPr>
            <p:spPr>
              <a:xfrm>
                <a:off x="5578538" y="3979203"/>
                <a:ext cx="169290" cy="484803"/>
              </a:xfrm>
              <a:custGeom>
                <a:rect b="b" l="l" r="r" t="t"/>
                <a:pathLst>
                  <a:path extrusionOk="0" h="606004" w="211613">
                    <a:moveTo>
                      <a:pt x="2540" y="52483"/>
                    </a:moveTo>
                    <a:cubicBezTo>
                      <a:pt x="3302" y="74771"/>
                      <a:pt x="10160" y="171545"/>
                      <a:pt x="13303" y="222695"/>
                    </a:cubicBezTo>
                    <a:cubicBezTo>
                      <a:pt x="16446" y="273844"/>
                      <a:pt x="17113" y="336995"/>
                      <a:pt x="17113" y="336995"/>
                    </a:cubicBezTo>
                    <a:cubicBezTo>
                      <a:pt x="17113" y="336995"/>
                      <a:pt x="8255" y="374237"/>
                      <a:pt x="2540" y="418147"/>
                    </a:cubicBezTo>
                    <a:cubicBezTo>
                      <a:pt x="-3175" y="462058"/>
                      <a:pt x="2540" y="600361"/>
                      <a:pt x="2540" y="600361"/>
                    </a:cubicBezTo>
                    <a:cubicBezTo>
                      <a:pt x="14124" y="607886"/>
                      <a:pt x="29056" y="607886"/>
                      <a:pt x="40640" y="600361"/>
                    </a:cubicBezTo>
                    <a:cubicBezTo>
                      <a:pt x="40640" y="600361"/>
                      <a:pt x="64262" y="489585"/>
                      <a:pt x="75121" y="439674"/>
                    </a:cubicBezTo>
                    <a:cubicBezTo>
                      <a:pt x="85979" y="389763"/>
                      <a:pt x="87979" y="360997"/>
                      <a:pt x="93599" y="330137"/>
                    </a:cubicBezTo>
                    <a:cubicBezTo>
                      <a:pt x="100457" y="292703"/>
                      <a:pt x="115221" y="118110"/>
                      <a:pt x="115221" y="118110"/>
                    </a:cubicBezTo>
                    <a:lnTo>
                      <a:pt x="121126" y="118110"/>
                    </a:lnTo>
                    <a:lnTo>
                      <a:pt x="136938" y="315182"/>
                    </a:lnTo>
                    <a:cubicBezTo>
                      <a:pt x="132057" y="329717"/>
                      <a:pt x="128705" y="344719"/>
                      <a:pt x="126937" y="359950"/>
                    </a:cubicBezTo>
                    <a:cubicBezTo>
                      <a:pt x="122650" y="392049"/>
                      <a:pt x="131509" y="553593"/>
                      <a:pt x="131509" y="553593"/>
                    </a:cubicBezTo>
                    <a:cubicBezTo>
                      <a:pt x="144340" y="560727"/>
                      <a:pt x="160089" y="560070"/>
                      <a:pt x="172276" y="551879"/>
                    </a:cubicBezTo>
                    <a:cubicBezTo>
                      <a:pt x="172276" y="551879"/>
                      <a:pt x="211614" y="337947"/>
                      <a:pt x="211614" y="305467"/>
                    </a:cubicBezTo>
                    <a:cubicBezTo>
                      <a:pt x="211614" y="283845"/>
                      <a:pt x="207994" y="0"/>
                      <a:pt x="207994" y="0"/>
                    </a:cubicBezTo>
                    <a:close/>
                  </a:path>
                </a:pathLst>
              </a:custGeom>
              <a:solidFill>
                <a:srgbClr val="E2616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" name="Google Shape;242;p12"/>
              <p:cNvSpPr/>
              <p:nvPr/>
            </p:nvSpPr>
            <p:spPr>
              <a:xfrm>
                <a:off x="5601056" y="3677030"/>
                <a:ext cx="108255" cy="105706"/>
              </a:xfrm>
              <a:custGeom>
                <a:rect b="b" l="l" r="r" t="t"/>
                <a:pathLst>
                  <a:path extrusionOk="0" h="132132" w="135319">
                    <a:moveTo>
                      <a:pt x="27811" y="0"/>
                    </a:moveTo>
                    <a:cubicBezTo>
                      <a:pt x="27811" y="0"/>
                      <a:pt x="30287" y="48578"/>
                      <a:pt x="29239" y="52864"/>
                    </a:cubicBezTo>
                    <a:cubicBezTo>
                      <a:pt x="28192" y="57150"/>
                      <a:pt x="6951" y="71342"/>
                      <a:pt x="664" y="76486"/>
                    </a:cubicBezTo>
                    <a:cubicBezTo>
                      <a:pt x="-5622" y="81629"/>
                      <a:pt x="34288" y="120491"/>
                      <a:pt x="53623" y="130016"/>
                    </a:cubicBezTo>
                    <a:cubicBezTo>
                      <a:pt x="72959" y="139541"/>
                      <a:pt x="134205" y="115538"/>
                      <a:pt x="135253" y="85439"/>
                    </a:cubicBezTo>
                    <a:cubicBezTo>
                      <a:pt x="136300" y="55340"/>
                      <a:pt x="124775" y="30099"/>
                      <a:pt x="115441" y="28765"/>
                    </a:cubicBezTo>
                    <a:cubicBezTo>
                      <a:pt x="106106" y="27432"/>
                      <a:pt x="27811" y="0"/>
                      <a:pt x="27811" y="0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" name="Google Shape;243;p12"/>
              <p:cNvSpPr/>
              <p:nvPr/>
            </p:nvSpPr>
            <p:spPr>
              <a:xfrm>
                <a:off x="5726677" y="3702009"/>
                <a:ext cx="153814" cy="302133"/>
              </a:xfrm>
              <a:custGeom>
                <a:rect b="b" l="l" r="r" t="t"/>
                <a:pathLst>
                  <a:path extrusionOk="0" h="377666" w="192267">
                    <a:moveTo>
                      <a:pt x="3655" y="58864"/>
                    </a:moveTo>
                    <a:cubicBezTo>
                      <a:pt x="6513" y="37433"/>
                      <a:pt x="-7584" y="17050"/>
                      <a:pt x="6037" y="0"/>
                    </a:cubicBezTo>
                    <a:cubicBezTo>
                      <a:pt x="53662" y="47054"/>
                      <a:pt x="47947" y="171450"/>
                      <a:pt x="58805" y="250984"/>
                    </a:cubicBezTo>
                    <a:cubicBezTo>
                      <a:pt x="94429" y="288131"/>
                      <a:pt x="165961" y="324803"/>
                      <a:pt x="186059" y="333851"/>
                    </a:cubicBezTo>
                    <a:cubicBezTo>
                      <a:pt x="189679" y="335566"/>
                      <a:pt x="192917" y="337375"/>
                      <a:pt x="192155" y="341281"/>
                    </a:cubicBezTo>
                    <a:cubicBezTo>
                      <a:pt x="189461" y="354530"/>
                      <a:pt x="183757" y="366979"/>
                      <a:pt x="175486" y="377666"/>
                    </a:cubicBezTo>
                    <a:cubicBezTo>
                      <a:pt x="127861" y="357283"/>
                      <a:pt x="94048" y="345567"/>
                      <a:pt x="34897" y="289370"/>
                    </a:cubicBezTo>
                    <a:cubicBezTo>
                      <a:pt x="29295" y="283293"/>
                      <a:pt x="24287" y="276692"/>
                      <a:pt x="19943" y="269653"/>
                    </a:cubicBezTo>
                    <a:cubicBezTo>
                      <a:pt x="3084" y="218980"/>
                      <a:pt x="-1202" y="95821"/>
                      <a:pt x="3655" y="58864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4" name="Google Shape;244;p12"/>
              <p:cNvSpPr/>
              <p:nvPr/>
            </p:nvSpPr>
            <p:spPr>
              <a:xfrm>
                <a:off x="5572425" y="3691494"/>
                <a:ext cx="175494" cy="353954"/>
              </a:xfrm>
              <a:custGeom>
                <a:rect b="b" l="l" r="r" t="t"/>
                <a:pathLst>
                  <a:path extrusionOk="0" h="442443" w="219367">
                    <a:moveTo>
                      <a:pt x="58192" y="43155"/>
                    </a:moveTo>
                    <a:cubicBezTo>
                      <a:pt x="58192" y="43155"/>
                      <a:pt x="93434" y="95638"/>
                      <a:pt x="142583" y="100305"/>
                    </a:cubicBezTo>
                    <a:cubicBezTo>
                      <a:pt x="158109" y="85065"/>
                      <a:pt x="159443" y="30678"/>
                      <a:pt x="138011" y="13247"/>
                    </a:cubicBezTo>
                    <a:cubicBezTo>
                      <a:pt x="138011" y="13247"/>
                      <a:pt x="157728" y="-2660"/>
                      <a:pt x="171254" y="388"/>
                    </a:cubicBezTo>
                    <a:cubicBezTo>
                      <a:pt x="185905" y="9218"/>
                      <a:pt x="196816" y="23115"/>
                      <a:pt x="201924" y="39441"/>
                    </a:cubicBezTo>
                    <a:cubicBezTo>
                      <a:pt x="214382" y="75569"/>
                      <a:pt x="220254" y="113631"/>
                      <a:pt x="219260" y="151836"/>
                    </a:cubicBezTo>
                    <a:cubicBezTo>
                      <a:pt x="218402" y="203366"/>
                      <a:pt x="219260" y="360814"/>
                      <a:pt x="219260" y="360814"/>
                    </a:cubicBezTo>
                    <a:cubicBezTo>
                      <a:pt x="219260" y="360814"/>
                      <a:pt x="212402" y="394056"/>
                      <a:pt x="167920" y="418821"/>
                    </a:cubicBezTo>
                    <a:cubicBezTo>
                      <a:pt x="123438" y="443586"/>
                      <a:pt x="90386" y="446063"/>
                      <a:pt x="60192" y="439014"/>
                    </a:cubicBezTo>
                    <a:cubicBezTo>
                      <a:pt x="35332" y="433204"/>
                      <a:pt x="14758" y="424441"/>
                      <a:pt x="6185" y="406439"/>
                    </a:cubicBezTo>
                    <a:cubicBezTo>
                      <a:pt x="8471" y="370244"/>
                      <a:pt x="24569" y="276042"/>
                      <a:pt x="18568" y="230607"/>
                    </a:cubicBezTo>
                    <a:cubicBezTo>
                      <a:pt x="12567" y="185173"/>
                      <a:pt x="2947" y="151359"/>
                      <a:pt x="470" y="114593"/>
                    </a:cubicBezTo>
                    <a:cubicBezTo>
                      <a:pt x="-2006" y="77826"/>
                      <a:pt x="5233" y="78588"/>
                      <a:pt x="23711" y="65539"/>
                    </a:cubicBezTo>
                    <a:cubicBezTo>
                      <a:pt x="34645" y="57252"/>
                      <a:pt x="46169" y="49766"/>
                      <a:pt x="58192" y="43155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5" name="Google Shape;245;p12"/>
              <p:cNvSpPr/>
              <p:nvPr/>
            </p:nvSpPr>
            <p:spPr>
              <a:xfrm>
                <a:off x="5596900" y="3567776"/>
                <a:ext cx="116875" cy="142090"/>
              </a:xfrm>
              <a:custGeom>
                <a:rect b="b" l="l" r="r" t="t"/>
                <a:pathLst>
                  <a:path extrusionOk="0" h="177613" w="146094">
                    <a:moveTo>
                      <a:pt x="142737" y="64264"/>
                    </a:moveTo>
                    <a:lnTo>
                      <a:pt x="142737" y="64264"/>
                    </a:lnTo>
                    <a:cubicBezTo>
                      <a:pt x="136926" y="26164"/>
                      <a:pt x="109780" y="-2411"/>
                      <a:pt x="70823" y="161"/>
                    </a:cubicBezTo>
                    <a:cubicBezTo>
                      <a:pt x="29585" y="2342"/>
                      <a:pt x="-2076" y="37537"/>
                      <a:pt x="106" y="78780"/>
                    </a:cubicBezTo>
                    <a:cubicBezTo>
                      <a:pt x="1341" y="102107"/>
                      <a:pt x="13407" y="123519"/>
                      <a:pt x="32723" y="136654"/>
                    </a:cubicBezTo>
                    <a:cubicBezTo>
                      <a:pt x="34067" y="142360"/>
                      <a:pt x="36081" y="147894"/>
                      <a:pt x="38724" y="153132"/>
                    </a:cubicBezTo>
                    <a:cubicBezTo>
                      <a:pt x="52440" y="169230"/>
                      <a:pt x="94064" y="179136"/>
                      <a:pt x="105970" y="177421"/>
                    </a:cubicBezTo>
                    <a:cubicBezTo>
                      <a:pt x="120536" y="176269"/>
                      <a:pt x="132921" y="166334"/>
                      <a:pt x="137212" y="152370"/>
                    </a:cubicBezTo>
                    <a:cubicBezTo>
                      <a:pt x="150166" y="122462"/>
                      <a:pt x="146070" y="82838"/>
                      <a:pt x="142737" y="64264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6" name="Google Shape;246;p12"/>
              <p:cNvSpPr/>
              <p:nvPr/>
            </p:nvSpPr>
            <p:spPr>
              <a:xfrm>
                <a:off x="5586117" y="3555452"/>
                <a:ext cx="123225" cy="121654"/>
              </a:xfrm>
              <a:custGeom>
                <a:rect b="b" l="l" r="r" t="t"/>
                <a:pathLst>
                  <a:path extrusionOk="0" h="152067" w="154031">
                    <a:moveTo>
                      <a:pt x="46496" y="152068"/>
                    </a:moveTo>
                    <a:lnTo>
                      <a:pt x="46496" y="152068"/>
                    </a:lnTo>
                    <a:lnTo>
                      <a:pt x="50021" y="119112"/>
                    </a:lnTo>
                    <a:cubicBezTo>
                      <a:pt x="50021" y="119112"/>
                      <a:pt x="22874" y="49579"/>
                      <a:pt x="86692" y="63009"/>
                    </a:cubicBezTo>
                    <a:cubicBezTo>
                      <a:pt x="128602" y="71867"/>
                      <a:pt x="139079" y="75677"/>
                      <a:pt x="151843" y="47579"/>
                    </a:cubicBezTo>
                    <a:cubicBezTo>
                      <a:pt x="164606" y="19480"/>
                      <a:pt x="119648" y="-5857"/>
                      <a:pt x="66118" y="1192"/>
                    </a:cubicBezTo>
                    <a:cubicBezTo>
                      <a:pt x="27984" y="5192"/>
                      <a:pt x="-739" y="37720"/>
                      <a:pt x="14" y="76058"/>
                    </a:cubicBezTo>
                    <a:cubicBezTo>
                      <a:pt x="1538" y="96632"/>
                      <a:pt x="7063" y="138542"/>
                      <a:pt x="46496" y="152068"/>
                    </a:cubicBezTo>
                    <a:close/>
                  </a:path>
                </a:pathLst>
              </a:custGeom>
              <a:solidFill>
                <a:srgbClr val="2B2A3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7" name="Google Shape;247;p12"/>
              <p:cNvSpPr/>
              <p:nvPr/>
            </p:nvSpPr>
            <p:spPr>
              <a:xfrm>
                <a:off x="5563193" y="3761560"/>
                <a:ext cx="157578" cy="270890"/>
              </a:xfrm>
              <a:custGeom>
                <a:rect b="b" l="l" r="r" t="t"/>
                <a:pathLst>
                  <a:path extrusionOk="0" h="338613" w="196972">
                    <a:moveTo>
                      <a:pt x="780" y="5239"/>
                    </a:moveTo>
                    <a:cubicBezTo>
                      <a:pt x="19163" y="0"/>
                      <a:pt x="5161" y="4286"/>
                      <a:pt x="19163" y="0"/>
                    </a:cubicBezTo>
                    <a:cubicBezTo>
                      <a:pt x="66788" y="46958"/>
                      <a:pt x="61168" y="127540"/>
                      <a:pt x="72027" y="207073"/>
                    </a:cubicBezTo>
                    <a:cubicBezTo>
                      <a:pt x="98506" y="250984"/>
                      <a:pt x="196709" y="310039"/>
                      <a:pt x="196709" y="310039"/>
                    </a:cubicBezTo>
                    <a:cubicBezTo>
                      <a:pt x="197947" y="318516"/>
                      <a:pt x="194994" y="320992"/>
                      <a:pt x="184326" y="338614"/>
                    </a:cubicBezTo>
                    <a:cubicBezTo>
                      <a:pt x="129661" y="317649"/>
                      <a:pt x="79941" y="285579"/>
                      <a:pt x="38308" y="244411"/>
                    </a:cubicBezTo>
                    <a:cubicBezTo>
                      <a:pt x="35927" y="242221"/>
                      <a:pt x="32498" y="241554"/>
                      <a:pt x="31545" y="238601"/>
                    </a:cubicBezTo>
                    <a:cubicBezTo>
                      <a:pt x="14686" y="187547"/>
                      <a:pt x="-4078" y="42291"/>
                      <a:pt x="780" y="5239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8" name="Google Shape;248;p12"/>
              <p:cNvSpPr/>
              <p:nvPr/>
            </p:nvSpPr>
            <p:spPr>
              <a:xfrm>
                <a:off x="5730894" y="3844261"/>
                <a:ext cx="182422" cy="245287"/>
              </a:xfrm>
              <a:custGeom>
                <a:rect b="b" l="l" r="r" t="t"/>
                <a:pathLst>
                  <a:path extrusionOk="0" h="306609" w="228028">
                    <a:moveTo>
                      <a:pt x="228028" y="0"/>
                    </a:moveTo>
                    <a:lnTo>
                      <a:pt x="156686" y="244030"/>
                    </a:lnTo>
                    <a:lnTo>
                      <a:pt x="0" y="306610"/>
                    </a:lnTo>
                    <a:lnTo>
                      <a:pt x="57150" y="68866"/>
                    </a:lnTo>
                    <a:lnTo>
                      <a:pt x="228028" y="0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9" name="Google Shape;249;p12"/>
              <p:cNvSpPr/>
              <p:nvPr/>
            </p:nvSpPr>
            <p:spPr>
              <a:xfrm>
                <a:off x="5699455" y="3997937"/>
                <a:ext cx="92794" cy="45581"/>
              </a:xfrm>
              <a:custGeom>
                <a:rect b="b" l="l" r="r" t="t"/>
                <a:pathLst>
                  <a:path extrusionOk="0" h="56976" w="115992">
                    <a:moveTo>
                      <a:pt x="1604" y="16383"/>
                    </a:moveTo>
                    <a:cubicBezTo>
                      <a:pt x="3890" y="8001"/>
                      <a:pt x="9891" y="10096"/>
                      <a:pt x="16749" y="12192"/>
                    </a:cubicBezTo>
                    <a:cubicBezTo>
                      <a:pt x="24087" y="15173"/>
                      <a:pt x="32154" y="15869"/>
                      <a:pt x="39895" y="14192"/>
                    </a:cubicBezTo>
                    <a:cubicBezTo>
                      <a:pt x="45919" y="11240"/>
                      <a:pt x="51497" y="7458"/>
                      <a:pt x="56468" y="2953"/>
                    </a:cubicBezTo>
                    <a:cubicBezTo>
                      <a:pt x="59631" y="1038"/>
                      <a:pt x="63251" y="19"/>
                      <a:pt x="66946" y="0"/>
                    </a:cubicBezTo>
                    <a:cubicBezTo>
                      <a:pt x="66946" y="2096"/>
                      <a:pt x="63326" y="14478"/>
                      <a:pt x="63326" y="14478"/>
                    </a:cubicBezTo>
                    <a:cubicBezTo>
                      <a:pt x="63326" y="14478"/>
                      <a:pt x="97712" y="14478"/>
                      <a:pt x="101426" y="14478"/>
                    </a:cubicBezTo>
                    <a:cubicBezTo>
                      <a:pt x="104583" y="13907"/>
                      <a:pt x="107609" y="15993"/>
                      <a:pt x="108184" y="19155"/>
                    </a:cubicBezTo>
                    <a:cubicBezTo>
                      <a:pt x="108501" y="20889"/>
                      <a:pt x="108012" y="22670"/>
                      <a:pt x="106856" y="24003"/>
                    </a:cubicBezTo>
                    <a:lnTo>
                      <a:pt x="109237" y="24003"/>
                    </a:lnTo>
                    <a:cubicBezTo>
                      <a:pt x="116190" y="22479"/>
                      <a:pt x="118762" y="33528"/>
                      <a:pt x="112190" y="34862"/>
                    </a:cubicBezTo>
                    <a:lnTo>
                      <a:pt x="106475" y="35719"/>
                    </a:lnTo>
                    <a:cubicBezTo>
                      <a:pt x="111047" y="37529"/>
                      <a:pt x="112190" y="45244"/>
                      <a:pt x="106475" y="46196"/>
                    </a:cubicBezTo>
                    <a:lnTo>
                      <a:pt x="104665" y="46196"/>
                    </a:lnTo>
                    <a:cubicBezTo>
                      <a:pt x="103845" y="46339"/>
                      <a:pt x="103009" y="46339"/>
                      <a:pt x="102188" y="46196"/>
                    </a:cubicBezTo>
                    <a:lnTo>
                      <a:pt x="100188" y="46196"/>
                    </a:lnTo>
                    <a:cubicBezTo>
                      <a:pt x="100896" y="49435"/>
                      <a:pt x="98845" y="52635"/>
                      <a:pt x="95608" y="53340"/>
                    </a:cubicBezTo>
                    <a:cubicBezTo>
                      <a:pt x="95421" y="53378"/>
                      <a:pt x="95233" y="53416"/>
                      <a:pt x="95045" y="53435"/>
                    </a:cubicBezTo>
                    <a:cubicBezTo>
                      <a:pt x="78281" y="55626"/>
                      <a:pt x="53611" y="62294"/>
                      <a:pt x="38466" y="48482"/>
                    </a:cubicBezTo>
                    <a:cubicBezTo>
                      <a:pt x="27950" y="47473"/>
                      <a:pt x="17678" y="44710"/>
                      <a:pt x="8081" y="40291"/>
                    </a:cubicBezTo>
                    <a:cubicBezTo>
                      <a:pt x="-967" y="35719"/>
                      <a:pt x="-1253" y="26289"/>
                      <a:pt x="1604" y="16383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0" name="Google Shape;250;p12"/>
              <p:cNvSpPr/>
              <p:nvPr/>
            </p:nvSpPr>
            <p:spPr>
              <a:xfrm>
                <a:off x="5833154" y="3969125"/>
                <a:ext cx="57182" cy="47279"/>
              </a:xfrm>
              <a:custGeom>
                <a:rect b="b" l="l" r="r" t="t"/>
                <a:pathLst>
                  <a:path extrusionOk="0" h="59099" w="71478">
                    <a:moveTo>
                      <a:pt x="5636" y="32418"/>
                    </a:moveTo>
                    <a:lnTo>
                      <a:pt x="8018" y="32418"/>
                    </a:lnTo>
                    <a:cubicBezTo>
                      <a:pt x="5440" y="30599"/>
                      <a:pt x="4827" y="27027"/>
                      <a:pt x="6648" y="24455"/>
                    </a:cubicBezTo>
                    <a:cubicBezTo>
                      <a:pt x="7726" y="22922"/>
                      <a:pt x="9482" y="22026"/>
                      <a:pt x="11351" y="22036"/>
                    </a:cubicBezTo>
                    <a:cubicBezTo>
                      <a:pt x="14876" y="22036"/>
                      <a:pt x="50213" y="14606"/>
                      <a:pt x="50213" y="14606"/>
                    </a:cubicBezTo>
                    <a:lnTo>
                      <a:pt x="54500" y="128"/>
                    </a:lnTo>
                    <a:cubicBezTo>
                      <a:pt x="54500" y="-729"/>
                      <a:pt x="60596" y="2986"/>
                      <a:pt x="60786" y="3176"/>
                    </a:cubicBezTo>
                    <a:cubicBezTo>
                      <a:pt x="66872" y="7091"/>
                      <a:pt x="70809" y="13597"/>
                      <a:pt x="71454" y="20798"/>
                    </a:cubicBezTo>
                    <a:cubicBezTo>
                      <a:pt x="71818" y="30903"/>
                      <a:pt x="68152" y="40733"/>
                      <a:pt x="61262" y="48134"/>
                    </a:cubicBezTo>
                    <a:cubicBezTo>
                      <a:pt x="54984" y="54364"/>
                      <a:pt x="46575" y="57974"/>
                      <a:pt x="37736" y="58231"/>
                    </a:cubicBezTo>
                    <a:cubicBezTo>
                      <a:pt x="33449" y="58231"/>
                      <a:pt x="29354" y="58707"/>
                      <a:pt x="25639" y="59088"/>
                    </a:cubicBezTo>
                    <a:cubicBezTo>
                      <a:pt x="22226" y="59298"/>
                      <a:pt x="19289" y="56707"/>
                      <a:pt x="19078" y="53287"/>
                    </a:cubicBezTo>
                    <a:cubicBezTo>
                      <a:pt x="19071" y="53192"/>
                      <a:pt x="19068" y="53087"/>
                      <a:pt x="19067" y="52992"/>
                    </a:cubicBezTo>
                    <a:lnTo>
                      <a:pt x="17924" y="52992"/>
                    </a:lnTo>
                    <a:cubicBezTo>
                      <a:pt x="17115" y="53221"/>
                      <a:pt x="16256" y="53221"/>
                      <a:pt x="15447" y="52992"/>
                    </a:cubicBezTo>
                    <a:lnTo>
                      <a:pt x="13637" y="52992"/>
                    </a:lnTo>
                    <a:cubicBezTo>
                      <a:pt x="7637" y="52992"/>
                      <a:pt x="7160" y="45562"/>
                      <a:pt x="11256" y="42895"/>
                    </a:cubicBezTo>
                    <a:lnTo>
                      <a:pt x="5446" y="42895"/>
                    </a:lnTo>
                    <a:cubicBezTo>
                      <a:pt x="-2174" y="43562"/>
                      <a:pt x="-1507" y="32323"/>
                      <a:pt x="5636" y="32418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1" name="Google Shape;251;p12"/>
              <p:cNvSpPr/>
              <p:nvPr/>
            </p:nvSpPr>
            <p:spPr>
              <a:xfrm>
                <a:off x="5709343" y="3692033"/>
                <a:ext cx="56693" cy="82524"/>
              </a:xfrm>
              <a:custGeom>
                <a:rect b="b" l="l" r="r" t="t"/>
                <a:pathLst>
                  <a:path extrusionOk="0" h="103155" w="70866">
                    <a:moveTo>
                      <a:pt x="45339" y="103156"/>
                    </a:moveTo>
                    <a:cubicBezTo>
                      <a:pt x="54990" y="102718"/>
                      <a:pt x="64114" y="98631"/>
                      <a:pt x="70866" y="91726"/>
                    </a:cubicBezTo>
                    <a:cubicBezTo>
                      <a:pt x="69533" y="73628"/>
                      <a:pt x="46482" y="5143"/>
                      <a:pt x="0" y="0"/>
                    </a:cubicBezTo>
                    <a:cubicBezTo>
                      <a:pt x="12463" y="8944"/>
                      <a:pt x="22324" y="21041"/>
                      <a:pt x="28575" y="35052"/>
                    </a:cubicBezTo>
                    <a:cubicBezTo>
                      <a:pt x="35880" y="57293"/>
                      <a:pt x="41484" y="80067"/>
                      <a:pt x="45339" y="10315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2" name="Google Shape;252;p12"/>
              <p:cNvSpPr/>
              <p:nvPr/>
            </p:nvSpPr>
            <p:spPr>
              <a:xfrm>
                <a:off x="5551668" y="3748041"/>
                <a:ext cx="68780" cy="102654"/>
              </a:xfrm>
              <a:custGeom>
                <a:rect b="b" l="l" r="r" t="t"/>
                <a:pathLst>
                  <a:path extrusionOk="0" h="128318" w="85975">
                    <a:moveTo>
                      <a:pt x="6812" y="123589"/>
                    </a:moveTo>
                    <a:cubicBezTo>
                      <a:pt x="6812" y="123589"/>
                      <a:pt x="53008" y="139590"/>
                      <a:pt x="85584" y="112730"/>
                    </a:cubicBezTo>
                    <a:cubicBezTo>
                      <a:pt x="89203" y="106634"/>
                      <a:pt x="66534" y="27957"/>
                      <a:pt x="66534" y="27957"/>
                    </a:cubicBezTo>
                    <a:cubicBezTo>
                      <a:pt x="66534" y="27957"/>
                      <a:pt x="47484" y="-12238"/>
                      <a:pt x="16813" y="3764"/>
                    </a:cubicBezTo>
                    <a:cubicBezTo>
                      <a:pt x="-13857" y="19766"/>
                      <a:pt x="6812" y="123589"/>
                      <a:pt x="6812" y="123589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53" name="Google Shape;253;p12"/>
            <p:cNvSpPr/>
            <p:nvPr/>
          </p:nvSpPr>
          <p:spPr>
            <a:xfrm>
              <a:off x="7297552" y="1119942"/>
              <a:ext cx="135609" cy="266405"/>
            </a:xfrm>
            <a:custGeom>
              <a:rect b="b" l="l" r="r" t="t"/>
              <a:pathLst>
                <a:path extrusionOk="0" h="333215" w="169617">
                  <a:moveTo>
                    <a:pt x="97114" y="257806"/>
                  </a:moveTo>
                  <a:cubicBezTo>
                    <a:pt x="82065" y="284512"/>
                    <a:pt x="63834" y="309299"/>
                    <a:pt x="42822" y="331624"/>
                  </a:cubicBezTo>
                  <a:cubicBezTo>
                    <a:pt x="36916" y="338482"/>
                    <a:pt x="-8137" y="321242"/>
                    <a:pt x="1293" y="316384"/>
                  </a:cubicBezTo>
                  <a:cubicBezTo>
                    <a:pt x="10722" y="311527"/>
                    <a:pt x="40250" y="270283"/>
                    <a:pt x="55109" y="242851"/>
                  </a:cubicBezTo>
                  <a:cubicBezTo>
                    <a:pt x="67549" y="210057"/>
                    <a:pt x="78074" y="176568"/>
                    <a:pt x="86637" y="142553"/>
                  </a:cubicBezTo>
                  <a:cubicBezTo>
                    <a:pt x="96162" y="108930"/>
                    <a:pt x="103972" y="59590"/>
                    <a:pt x="110735" y="36349"/>
                  </a:cubicBezTo>
                  <a:cubicBezTo>
                    <a:pt x="114326" y="18843"/>
                    <a:pt x="127870" y="5080"/>
                    <a:pt x="145311" y="1202"/>
                  </a:cubicBezTo>
                  <a:cubicBezTo>
                    <a:pt x="161503" y="-2513"/>
                    <a:pt x="172076" y="1869"/>
                    <a:pt x="169123" y="21586"/>
                  </a:cubicBezTo>
                  <a:cubicBezTo>
                    <a:pt x="163885" y="56066"/>
                    <a:pt x="136929" y="189988"/>
                    <a:pt x="97114" y="257806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" name="Google Shape;254;p12"/>
            <p:cNvSpPr/>
            <p:nvPr/>
          </p:nvSpPr>
          <p:spPr>
            <a:xfrm>
              <a:off x="7309787" y="1745656"/>
              <a:ext cx="93295" cy="72283"/>
            </a:xfrm>
            <a:custGeom>
              <a:rect b="b" l="l" r="r" t="t"/>
              <a:pathLst>
                <a:path extrusionOk="0" h="90410" w="116692">
                  <a:moveTo>
                    <a:pt x="107433" y="2"/>
                  </a:moveTo>
                  <a:cubicBezTo>
                    <a:pt x="93527" y="11337"/>
                    <a:pt x="72857" y="955"/>
                    <a:pt x="71810" y="2003"/>
                  </a:cubicBezTo>
                  <a:cubicBezTo>
                    <a:pt x="55417" y="17271"/>
                    <a:pt x="38177" y="31616"/>
                    <a:pt x="20184" y="44960"/>
                  </a:cubicBezTo>
                  <a:cubicBezTo>
                    <a:pt x="11421" y="51818"/>
                    <a:pt x="-2105" y="61057"/>
                    <a:pt x="277" y="74202"/>
                  </a:cubicBezTo>
                  <a:cubicBezTo>
                    <a:pt x="4753" y="97824"/>
                    <a:pt x="42472" y="90585"/>
                    <a:pt x="56665" y="83727"/>
                  </a:cubicBezTo>
                  <a:cubicBezTo>
                    <a:pt x="70857" y="76869"/>
                    <a:pt x="82573" y="64677"/>
                    <a:pt x="96003" y="56200"/>
                  </a:cubicBezTo>
                  <a:cubicBezTo>
                    <a:pt x="105528" y="50199"/>
                    <a:pt x="115053" y="47151"/>
                    <a:pt x="116577" y="34959"/>
                  </a:cubicBezTo>
                  <a:cubicBezTo>
                    <a:pt x="117720" y="27244"/>
                    <a:pt x="110100" y="-284"/>
                    <a:pt x="107433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" name="Google Shape;255;p12"/>
            <p:cNvSpPr/>
            <p:nvPr/>
          </p:nvSpPr>
          <p:spPr>
            <a:xfrm>
              <a:off x="7310617" y="1769417"/>
              <a:ext cx="92899" cy="48456"/>
            </a:xfrm>
            <a:custGeom>
              <a:rect b="b" l="l" r="r" t="t"/>
              <a:pathLst>
                <a:path extrusionOk="0" h="60608" w="116196">
                  <a:moveTo>
                    <a:pt x="115919" y="0"/>
                  </a:moveTo>
                  <a:cubicBezTo>
                    <a:pt x="114110" y="11621"/>
                    <a:pt x="104775" y="14764"/>
                    <a:pt x="95250" y="20765"/>
                  </a:cubicBezTo>
                  <a:cubicBezTo>
                    <a:pt x="81534" y="29242"/>
                    <a:pt x="69437" y="41529"/>
                    <a:pt x="55245" y="48673"/>
                  </a:cubicBezTo>
                  <a:cubicBezTo>
                    <a:pt x="41053" y="55817"/>
                    <a:pt x="9239" y="62008"/>
                    <a:pt x="0" y="45149"/>
                  </a:cubicBezTo>
                  <a:cubicBezTo>
                    <a:pt x="5048" y="67913"/>
                    <a:pt x="42101" y="60770"/>
                    <a:pt x="56198" y="53626"/>
                  </a:cubicBezTo>
                  <a:cubicBezTo>
                    <a:pt x="70295" y="46482"/>
                    <a:pt x="82106" y="34576"/>
                    <a:pt x="95536" y="26099"/>
                  </a:cubicBezTo>
                  <a:cubicBezTo>
                    <a:pt x="105061" y="20098"/>
                    <a:pt x="114586" y="17050"/>
                    <a:pt x="116110" y="4858"/>
                  </a:cubicBezTo>
                  <a:cubicBezTo>
                    <a:pt x="116272" y="3239"/>
                    <a:pt x="116205" y="1600"/>
                    <a:pt x="115919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" name="Google Shape;256;p12"/>
            <p:cNvSpPr/>
            <p:nvPr/>
          </p:nvSpPr>
          <p:spPr>
            <a:xfrm>
              <a:off x="7197828" y="1680648"/>
              <a:ext cx="93274" cy="69610"/>
            </a:xfrm>
            <a:custGeom>
              <a:rect b="b" l="l" r="r" t="t"/>
              <a:pathLst>
                <a:path extrusionOk="0" h="87067" w="116665">
                  <a:moveTo>
                    <a:pt x="105833" y="64"/>
                  </a:moveTo>
                  <a:cubicBezTo>
                    <a:pt x="91831" y="11398"/>
                    <a:pt x="67733" y="-984"/>
                    <a:pt x="66305" y="64"/>
                  </a:cubicBezTo>
                  <a:cubicBezTo>
                    <a:pt x="51722" y="14780"/>
                    <a:pt x="36329" y="28677"/>
                    <a:pt x="20204" y="41688"/>
                  </a:cubicBezTo>
                  <a:cubicBezTo>
                    <a:pt x="11440" y="48546"/>
                    <a:pt x="-2180" y="57690"/>
                    <a:pt x="296" y="70930"/>
                  </a:cubicBezTo>
                  <a:cubicBezTo>
                    <a:pt x="4678" y="94456"/>
                    <a:pt x="42492" y="87217"/>
                    <a:pt x="56684" y="80455"/>
                  </a:cubicBezTo>
                  <a:cubicBezTo>
                    <a:pt x="70876" y="73692"/>
                    <a:pt x="82592" y="61405"/>
                    <a:pt x="96022" y="52927"/>
                  </a:cubicBezTo>
                  <a:cubicBezTo>
                    <a:pt x="105547" y="47022"/>
                    <a:pt x="115072" y="43879"/>
                    <a:pt x="116597" y="31782"/>
                  </a:cubicBezTo>
                  <a:cubicBezTo>
                    <a:pt x="117549" y="23495"/>
                    <a:pt x="108310" y="-698"/>
                    <a:pt x="105833" y="64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" name="Google Shape;257;p12"/>
            <p:cNvSpPr/>
            <p:nvPr/>
          </p:nvSpPr>
          <p:spPr>
            <a:xfrm>
              <a:off x="7198064" y="1702707"/>
              <a:ext cx="92850" cy="48456"/>
            </a:xfrm>
            <a:custGeom>
              <a:rect b="b" l="l" r="r" t="t"/>
              <a:pathLst>
                <a:path extrusionOk="0" h="60608" w="116135">
                  <a:moveTo>
                    <a:pt x="115919" y="0"/>
                  </a:moveTo>
                  <a:cubicBezTo>
                    <a:pt x="114014" y="11621"/>
                    <a:pt x="104680" y="14764"/>
                    <a:pt x="95155" y="20765"/>
                  </a:cubicBezTo>
                  <a:cubicBezTo>
                    <a:pt x="81439" y="29242"/>
                    <a:pt x="69437" y="41529"/>
                    <a:pt x="55150" y="48673"/>
                  </a:cubicBezTo>
                  <a:cubicBezTo>
                    <a:pt x="40862" y="55817"/>
                    <a:pt x="9239" y="62008"/>
                    <a:pt x="0" y="45149"/>
                  </a:cubicBezTo>
                  <a:cubicBezTo>
                    <a:pt x="4953" y="67913"/>
                    <a:pt x="42101" y="60770"/>
                    <a:pt x="56198" y="53626"/>
                  </a:cubicBezTo>
                  <a:cubicBezTo>
                    <a:pt x="70295" y="46482"/>
                    <a:pt x="82010" y="34576"/>
                    <a:pt x="95536" y="26099"/>
                  </a:cubicBezTo>
                  <a:cubicBezTo>
                    <a:pt x="105061" y="20098"/>
                    <a:pt x="114586" y="17050"/>
                    <a:pt x="116110" y="4858"/>
                  </a:cubicBezTo>
                  <a:cubicBezTo>
                    <a:pt x="116177" y="3238"/>
                    <a:pt x="116110" y="1610"/>
                    <a:pt x="115919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" name="Google Shape;258;p12"/>
            <p:cNvSpPr/>
            <p:nvPr/>
          </p:nvSpPr>
          <p:spPr>
            <a:xfrm>
              <a:off x="7221254" y="1360384"/>
              <a:ext cx="326700" cy="394943"/>
            </a:xfrm>
            <a:custGeom>
              <a:rect b="b" l="l" r="r" t="t"/>
              <a:pathLst>
                <a:path extrusionOk="0" h="493987" w="408631">
                  <a:moveTo>
                    <a:pt x="405429" y="33455"/>
                  </a:moveTo>
                  <a:cubicBezTo>
                    <a:pt x="420955" y="130325"/>
                    <a:pt x="377902" y="166805"/>
                    <a:pt x="321990" y="187094"/>
                  </a:cubicBezTo>
                  <a:cubicBezTo>
                    <a:pt x="281890" y="201857"/>
                    <a:pt x="224264" y="224622"/>
                    <a:pt x="224264" y="224622"/>
                  </a:cubicBezTo>
                  <a:cubicBezTo>
                    <a:pt x="224264" y="224622"/>
                    <a:pt x="225121" y="245863"/>
                    <a:pt x="225502" y="293583"/>
                  </a:cubicBezTo>
                  <a:cubicBezTo>
                    <a:pt x="225978" y="335588"/>
                    <a:pt x="220359" y="489036"/>
                    <a:pt x="220359" y="489036"/>
                  </a:cubicBezTo>
                  <a:cubicBezTo>
                    <a:pt x="206862" y="495799"/>
                    <a:pt x="190936" y="495627"/>
                    <a:pt x="177591" y="488560"/>
                  </a:cubicBezTo>
                  <a:cubicBezTo>
                    <a:pt x="177591" y="488560"/>
                    <a:pt x="155017" y="371021"/>
                    <a:pt x="150255" y="318062"/>
                  </a:cubicBezTo>
                  <a:cubicBezTo>
                    <a:pt x="143778" y="246149"/>
                    <a:pt x="132729" y="199095"/>
                    <a:pt x="136348" y="183665"/>
                  </a:cubicBezTo>
                  <a:cubicBezTo>
                    <a:pt x="139587" y="170044"/>
                    <a:pt x="218168" y="131372"/>
                    <a:pt x="243123" y="110703"/>
                  </a:cubicBezTo>
                  <a:lnTo>
                    <a:pt x="78531" y="165853"/>
                  </a:lnTo>
                  <a:cubicBezTo>
                    <a:pt x="81789" y="183703"/>
                    <a:pt x="83380" y="201810"/>
                    <a:pt x="83294" y="219955"/>
                  </a:cubicBezTo>
                  <a:cubicBezTo>
                    <a:pt x="81770" y="277105"/>
                    <a:pt x="78627" y="400453"/>
                    <a:pt x="78627" y="400453"/>
                  </a:cubicBezTo>
                  <a:cubicBezTo>
                    <a:pt x="78627" y="400453"/>
                    <a:pt x="56053" y="416741"/>
                    <a:pt x="36812" y="400453"/>
                  </a:cubicBezTo>
                  <a:cubicBezTo>
                    <a:pt x="36812" y="400453"/>
                    <a:pt x="-4622" y="156137"/>
                    <a:pt x="427" y="124229"/>
                  </a:cubicBezTo>
                  <a:cubicBezTo>
                    <a:pt x="5189" y="93558"/>
                    <a:pt x="150255" y="30788"/>
                    <a:pt x="175782" y="9167"/>
                  </a:cubicBezTo>
                  <a:cubicBezTo>
                    <a:pt x="184802" y="1843"/>
                    <a:pt x="196499" y="-1308"/>
                    <a:pt x="207976" y="4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" name="Google Shape;259;p12"/>
            <p:cNvSpPr/>
            <p:nvPr/>
          </p:nvSpPr>
          <p:spPr>
            <a:xfrm>
              <a:off x="7417903" y="1095544"/>
              <a:ext cx="102781" cy="99997"/>
            </a:xfrm>
            <a:custGeom>
              <a:rect b="b" l="l" r="r" t="t"/>
              <a:pathLst>
                <a:path extrusionOk="0" h="125075" w="128556">
                  <a:moveTo>
                    <a:pt x="102220" y="0"/>
                  </a:moveTo>
                  <a:cubicBezTo>
                    <a:pt x="102220" y="0"/>
                    <a:pt x="99838" y="46196"/>
                    <a:pt x="100886" y="50292"/>
                  </a:cubicBezTo>
                  <a:cubicBezTo>
                    <a:pt x="101934" y="54388"/>
                    <a:pt x="122032" y="67913"/>
                    <a:pt x="127937" y="72676"/>
                  </a:cubicBezTo>
                  <a:cubicBezTo>
                    <a:pt x="133843" y="77438"/>
                    <a:pt x="96029" y="114776"/>
                    <a:pt x="77645" y="123253"/>
                  </a:cubicBezTo>
                  <a:cubicBezTo>
                    <a:pt x="59262" y="131731"/>
                    <a:pt x="1445" y="109442"/>
                    <a:pt x="112" y="80867"/>
                  </a:cubicBezTo>
                  <a:cubicBezTo>
                    <a:pt x="-1222" y="52292"/>
                    <a:pt x="9637" y="28289"/>
                    <a:pt x="19162" y="27051"/>
                  </a:cubicBezTo>
                  <a:cubicBezTo>
                    <a:pt x="28687" y="25813"/>
                    <a:pt x="102220" y="0"/>
                    <a:pt x="102220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" name="Google Shape;260;p12"/>
            <p:cNvSpPr/>
            <p:nvPr/>
          </p:nvSpPr>
          <p:spPr>
            <a:xfrm>
              <a:off x="7381720" y="1109556"/>
              <a:ext cx="166775" cy="325513"/>
            </a:xfrm>
            <a:custGeom>
              <a:rect b="b" l="l" r="r" t="t"/>
              <a:pathLst>
                <a:path extrusionOk="0" h="407146" w="208599">
                  <a:moveTo>
                    <a:pt x="152620" y="40673"/>
                  </a:moveTo>
                  <a:cubicBezTo>
                    <a:pt x="152620" y="40673"/>
                    <a:pt x="119187" y="90584"/>
                    <a:pt x="72419" y="95251"/>
                  </a:cubicBezTo>
                  <a:cubicBezTo>
                    <a:pt x="57751" y="80773"/>
                    <a:pt x="56417" y="28576"/>
                    <a:pt x="76801" y="12574"/>
                  </a:cubicBezTo>
                  <a:cubicBezTo>
                    <a:pt x="76801" y="12574"/>
                    <a:pt x="57751" y="-2571"/>
                    <a:pt x="45178" y="382"/>
                  </a:cubicBezTo>
                  <a:cubicBezTo>
                    <a:pt x="31481" y="8783"/>
                    <a:pt x="21327" y="21888"/>
                    <a:pt x="16603" y="37244"/>
                  </a:cubicBezTo>
                  <a:cubicBezTo>
                    <a:pt x="4658" y="71536"/>
                    <a:pt x="-923" y="107721"/>
                    <a:pt x="124" y="144019"/>
                  </a:cubicBezTo>
                  <a:cubicBezTo>
                    <a:pt x="886" y="192977"/>
                    <a:pt x="124" y="316707"/>
                    <a:pt x="124" y="316707"/>
                  </a:cubicBezTo>
                  <a:cubicBezTo>
                    <a:pt x="5620" y="346271"/>
                    <a:pt x="23556" y="372047"/>
                    <a:pt x="49369" y="387478"/>
                  </a:cubicBezTo>
                  <a:cubicBezTo>
                    <a:pt x="83068" y="406490"/>
                    <a:pt x="122740" y="411976"/>
                    <a:pt x="160335" y="402813"/>
                  </a:cubicBezTo>
                  <a:cubicBezTo>
                    <a:pt x="183957" y="397289"/>
                    <a:pt x="192720" y="383763"/>
                    <a:pt x="200911" y="366904"/>
                  </a:cubicBezTo>
                  <a:cubicBezTo>
                    <a:pt x="198816" y="332614"/>
                    <a:pt x="185195" y="262129"/>
                    <a:pt x="190910" y="218790"/>
                  </a:cubicBezTo>
                  <a:cubicBezTo>
                    <a:pt x="196625" y="175451"/>
                    <a:pt x="205769" y="143447"/>
                    <a:pt x="208150" y="108586"/>
                  </a:cubicBezTo>
                  <a:cubicBezTo>
                    <a:pt x="210532" y="73724"/>
                    <a:pt x="203483" y="74391"/>
                    <a:pt x="186052" y="62009"/>
                  </a:cubicBezTo>
                  <a:cubicBezTo>
                    <a:pt x="175442" y="54092"/>
                    <a:pt x="164269" y="46962"/>
                    <a:pt x="152620" y="4067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" name="Google Shape;261;p12"/>
            <p:cNvSpPr/>
            <p:nvPr/>
          </p:nvSpPr>
          <p:spPr>
            <a:xfrm>
              <a:off x="7413797" y="991818"/>
              <a:ext cx="110760" cy="134864"/>
            </a:xfrm>
            <a:custGeom>
              <a:rect b="b" l="l" r="r" t="t"/>
              <a:pathLst>
                <a:path extrusionOk="0" h="168686" w="138537">
                  <a:moveTo>
                    <a:pt x="2962" y="60969"/>
                  </a:moveTo>
                  <a:lnTo>
                    <a:pt x="2962" y="60969"/>
                  </a:lnTo>
                  <a:cubicBezTo>
                    <a:pt x="8486" y="25155"/>
                    <a:pt x="34204" y="-1896"/>
                    <a:pt x="71161" y="104"/>
                  </a:cubicBezTo>
                  <a:cubicBezTo>
                    <a:pt x="110299" y="2083"/>
                    <a:pt x="140427" y="35416"/>
                    <a:pt x="138445" y="74557"/>
                  </a:cubicBezTo>
                  <a:cubicBezTo>
                    <a:pt x="137321" y="96813"/>
                    <a:pt x="125806" y="117248"/>
                    <a:pt x="107356" y="129739"/>
                  </a:cubicBezTo>
                  <a:cubicBezTo>
                    <a:pt x="106032" y="135172"/>
                    <a:pt x="104117" y="140443"/>
                    <a:pt x="101641" y="145456"/>
                  </a:cubicBezTo>
                  <a:cubicBezTo>
                    <a:pt x="88592" y="160696"/>
                    <a:pt x="49063" y="170125"/>
                    <a:pt x="37728" y="168506"/>
                  </a:cubicBezTo>
                  <a:cubicBezTo>
                    <a:pt x="23907" y="167251"/>
                    <a:pt x="12249" y="157706"/>
                    <a:pt x="8296" y="144408"/>
                  </a:cubicBezTo>
                  <a:cubicBezTo>
                    <a:pt x="-3610" y="116309"/>
                    <a:pt x="-86" y="78685"/>
                    <a:pt x="2962" y="60969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" name="Google Shape;262;p12"/>
            <p:cNvSpPr/>
            <p:nvPr/>
          </p:nvSpPr>
          <p:spPr>
            <a:xfrm>
              <a:off x="7417935" y="980032"/>
              <a:ext cx="116886" cy="115512"/>
            </a:xfrm>
            <a:custGeom>
              <a:rect b="b" l="l" r="r" t="t"/>
              <a:pathLst>
                <a:path extrusionOk="0" h="144480" w="146199">
                  <a:moveTo>
                    <a:pt x="102179" y="144481"/>
                  </a:moveTo>
                  <a:lnTo>
                    <a:pt x="102179" y="144481"/>
                  </a:lnTo>
                  <a:lnTo>
                    <a:pt x="98750" y="113239"/>
                  </a:lnTo>
                  <a:cubicBezTo>
                    <a:pt x="98750" y="113239"/>
                    <a:pt x="124277" y="47135"/>
                    <a:pt x="63984" y="59899"/>
                  </a:cubicBezTo>
                  <a:cubicBezTo>
                    <a:pt x="24169" y="68281"/>
                    <a:pt x="14168" y="71900"/>
                    <a:pt x="2072" y="45135"/>
                  </a:cubicBezTo>
                  <a:cubicBezTo>
                    <a:pt x="-10025" y="18370"/>
                    <a:pt x="32647" y="-5538"/>
                    <a:pt x="83415" y="1129"/>
                  </a:cubicBezTo>
                  <a:cubicBezTo>
                    <a:pt x="119648" y="4934"/>
                    <a:pt x="146928" y="35857"/>
                    <a:pt x="146185" y="72281"/>
                  </a:cubicBezTo>
                  <a:cubicBezTo>
                    <a:pt x="144851" y="91903"/>
                    <a:pt x="139612" y="131717"/>
                    <a:pt x="102179" y="14448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" name="Google Shape;263;p12"/>
            <p:cNvSpPr/>
            <p:nvPr/>
          </p:nvSpPr>
          <p:spPr>
            <a:xfrm>
              <a:off x="7364000" y="1109861"/>
              <a:ext cx="53839" cy="78361"/>
            </a:xfrm>
            <a:custGeom>
              <a:rect b="b" l="l" r="r" t="t"/>
              <a:pathLst>
                <a:path extrusionOk="0" h="98012" w="67341">
                  <a:moveTo>
                    <a:pt x="24289" y="98012"/>
                  </a:moveTo>
                  <a:cubicBezTo>
                    <a:pt x="15097" y="97573"/>
                    <a:pt x="6410" y="93657"/>
                    <a:pt x="0" y="87058"/>
                  </a:cubicBezTo>
                  <a:cubicBezTo>
                    <a:pt x="1334" y="70009"/>
                    <a:pt x="23241" y="4858"/>
                    <a:pt x="67342" y="0"/>
                  </a:cubicBezTo>
                  <a:cubicBezTo>
                    <a:pt x="55350" y="8451"/>
                    <a:pt x="45844" y="19962"/>
                    <a:pt x="39814" y="33338"/>
                  </a:cubicBezTo>
                  <a:cubicBezTo>
                    <a:pt x="32994" y="54469"/>
                    <a:pt x="27813" y="76090"/>
                    <a:pt x="24289" y="9801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" name="Google Shape;264;p12"/>
            <p:cNvSpPr/>
            <p:nvPr/>
          </p:nvSpPr>
          <p:spPr>
            <a:xfrm>
              <a:off x="7794459" y="3551002"/>
              <a:ext cx="540508" cy="312148"/>
            </a:xfrm>
            <a:custGeom>
              <a:rect b="b" l="l" r="r" t="t"/>
              <a:pathLst>
                <a:path extrusionOk="0" h="390429" w="676058">
                  <a:moveTo>
                    <a:pt x="625735" y="92488"/>
                  </a:moveTo>
                  <a:cubicBezTo>
                    <a:pt x="610904" y="78943"/>
                    <a:pt x="594607" y="67094"/>
                    <a:pt x="577157" y="57150"/>
                  </a:cubicBezTo>
                  <a:cubicBezTo>
                    <a:pt x="445236" y="-19050"/>
                    <a:pt x="230733" y="-19050"/>
                    <a:pt x="98907" y="57150"/>
                  </a:cubicBezTo>
                  <a:cubicBezTo>
                    <a:pt x="78543" y="68666"/>
                    <a:pt x="59826" y="82896"/>
                    <a:pt x="43281" y="99441"/>
                  </a:cubicBezTo>
                  <a:cubicBezTo>
                    <a:pt x="-29204" y="173831"/>
                    <a:pt x="-10630" y="270034"/>
                    <a:pt x="98907" y="333280"/>
                  </a:cubicBezTo>
                  <a:cubicBezTo>
                    <a:pt x="230733" y="409480"/>
                    <a:pt x="445331" y="409480"/>
                    <a:pt x="577157" y="333280"/>
                  </a:cubicBezTo>
                  <a:cubicBezTo>
                    <a:pt x="690124" y="268033"/>
                    <a:pt x="706316" y="167735"/>
                    <a:pt x="625735" y="92488"/>
                  </a:cubicBezTo>
                  <a:close/>
                  <a:moveTo>
                    <a:pt x="535152" y="308610"/>
                  </a:moveTo>
                  <a:cubicBezTo>
                    <a:pt x="426472" y="371380"/>
                    <a:pt x="249402" y="371380"/>
                    <a:pt x="141008" y="308610"/>
                  </a:cubicBezTo>
                  <a:cubicBezTo>
                    <a:pt x="64808" y="264605"/>
                    <a:pt x="41948" y="201168"/>
                    <a:pt x="72713" y="145542"/>
                  </a:cubicBezTo>
                  <a:cubicBezTo>
                    <a:pt x="89277" y="118310"/>
                    <a:pt x="112871" y="96031"/>
                    <a:pt x="141008" y="81058"/>
                  </a:cubicBezTo>
                  <a:cubicBezTo>
                    <a:pt x="249688" y="18383"/>
                    <a:pt x="426758" y="18383"/>
                    <a:pt x="535152" y="81058"/>
                  </a:cubicBezTo>
                  <a:cubicBezTo>
                    <a:pt x="563260" y="96002"/>
                    <a:pt x="586797" y="118291"/>
                    <a:pt x="603256" y="145542"/>
                  </a:cubicBezTo>
                  <a:lnTo>
                    <a:pt x="603256" y="145542"/>
                  </a:lnTo>
                  <a:cubicBezTo>
                    <a:pt x="634117" y="201549"/>
                    <a:pt x="611352" y="264890"/>
                    <a:pt x="535152" y="30861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" name="Google Shape;265;p12"/>
            <p:cNvSpPr/>
            <p:nvPr/>
          </p:nvSpPr>
          <p:spPr>
            <a:xfrm>
              <a:off x="7824798" y="3491907"/>
              <a:ext cx="469764" cy="181297"/>
            </a:xfrm>
            <a:custGeom>
              <a:rect b="b" l="l" r="r" t="t"/>
              <a:pathLst>
                <a:path extrusionOk="0" h="226763" w="587572">
                  <a:moveTo>
                    <a:pt x="565309" y="219837"/>
                  </a:moveTo>
                  <a:lnTo>
                    <a:pt x="565309" y="219837"/>
                  </a:lnTo>
                  <a:cubicBezTo>
                    <a:pt x="548849" y="192586"/>
                    <a:pt x="525313" y="170297"/>
                    <a:pt x="497205" y="155353"/>
                  </a:cubicBezTo>
                  <a:cubicBezTo>
                    <a:pt x="388525" y="92678"/>
                    <a:pt x="211455" y="92678"/>
                    <a:pt x="103061" y="155353"/>
                  </a:cubicBezTo>
                  <a:cubicBezTo>
                    <a:pt x="74924" y="170326"/>
                    <a:pt x="51330" y="192605"/>
                    <a:pt x="34766" y="219837"/>
                  </a:cubicBezTo>
                  <a:lnTo>
                    <a:pt x="5334" y="172974"/>
                  </a:lnTo>
                  <a:lnTo>
                    <a:pt x="0" y="164497"/>
                  </a:lnTo>
                  <a:lnTo>
                    <a:pt x="38100" y="73533"/>
                  </a:lnTo>
                  <a:lnTo>
                    <a:pt x="170402" y="0"/>
                  </a:lnTo>
                  <a:lnTo>
                    <a:pt x="416719" y="4286"/>
                  </a:lnTo>
                  <a:lnTo>
                    <a:pt x="584073" y="103537"/>
                  </a:lnTo>
                  <a:cubicBezTo>
                    <a:pt x="584073" y="103537"/>
                    <a:pt x="587121" y="134969"/>
                    <a:pt x="587502" y="166021"/>
                  </a:cubicBezTo>
                  <a:cubicBezTo>
                    <a:pt x="588169" y="204883"/>
                    <a:pt x="584359" y="242697"/>
                    <a:pt x="565309" y="219837"/>
                  </a:cubicBez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" name="Google Shape;266;p12"/>
            <p:cNvSpPr/>
            <p:nvPr/>
          </p:nvSpPr>
          <p:spPr>
            <a:xfrm>
              <a:off x="7794490" y="3623727"/>
              <a:ext cx="41046" cy="82625"/>
            </a:xfrm>
            <a:custGeom>
              <a:rect b="b" l="l" r="r" t="t"/>
              <a:pathLst>
                <a:path extrusionOk="0" h="103346" w="51339">
                  <a:moveTo>
                    <a:pt x="0" y="103346"/>
                  </a:moveTo>
                  <a:lnTo>
                    <a:pt x="95" y="0"/>
                  </a:lnTo>
                  <a:lnTo>
                    <a:pt x="51340" y="86773"/>
                  </a:lnTo>
                  <a:lnTo>
                    <a:pt x="0" y="103346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" name="Google Shape;267;p12"/>
            <p:cNvSpPr/>
            <p:nvPr/>
          </p:nvSpPr>
          <p:spPr>
            <a:xfrm>
              <a:off x="8298847" y="3624184"/>
              <a:ext cx="36096" cy="82168"/>
            </a:xfrm>
            <a:custGeom>
              <a:rect b="b" l="l" r="r" t="t"/>
              <a:pathLst>
                <a:path extrusionOk="0" h="102774" w="45148">
                  <a:moveTo>
                    <a:pt x="45148" y="102775"/>
                  </a:moveTo>
                  <a:lnTo>
                    <a:pt x="45148" y="0"/>
                  </a:lnTo>
                  <a:lnTo>
                    <a:pt x="0" y="51149"/>
                  </a:lnTo>
                  <a:lnTo>
                    <a:pt x="45148" y="102775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" name="Google Shape;268;p12"/>
            <p:cNvSpPr/>
            <p:nvPr/>
          </p:nvSpPr>
          <p:spPr>
            <a:xfrm>
              <a:off x="7842237" y="3535238"/>
              <a:ext cx="449908" cy="259679"/>
            </a:xfrm>
            <a:custGeom>
              <a:rect b="b" l="l" r="r" t="t"/>
              <a:pathLst>
                <a:path extrusionOk="0" h="324802" w="562737">
                  <a:moveTo>
                    <a:pt x="562737" y="162401"/>
                  </a:moveTo>
                  <a:cubicBezTo>
                    <a:pt x="562737" y="252093"/>
                    <a:pt x="436764" y="324802"/>
                    <a:pt x="281368" y="324802"/>
                  </a:cubicBezTo>
                  <a:cubicBezTo>
                    <a:pt x="125973" y="324802"/>
                    <a:pt x="0" y="252093"/>
                    <a:pt x="0" y="162401"/>
                  </a:cubicBezTo>
                  <a:cubicBezTo>
                    <a:pt x="0" y="72710"/>
                    <a:pt x="125973" y="0"/>
                    <a:pt x="281368" y="0"/>
                  </a:cubicBezTo>
                  <a:cubicBezTo>
                    <a:pt x="436764" y="0"/>
                    <a:pt x="562737" y="72710"/>
                    <a:pt x="562737" y="162401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" name="Google Shape;269;p12"/>
            <p:cNvSpPr/>
            <p:nvPr/>
          </p:nvSpPr>
          <p:spPr>
            <a:xfrm>
              <a:off x="7815050" y="3673683"/>
              <a:ext cx="491482" cy="176325"/>
            </a:xfrm>
            <a:custGeom>
              <a:rect b="b" l="l" r="r" t="t"/>
              <a:pathLst>
                <a:path extrusionOk="0" h="220544" w="614737">
                  <a:moveTo>
                    <a:pt x="0" y="58293"/>
                  </a:moveTo>
                  <a:cubicBezTo>
                    <a:pt x="0" y="58293"/>
                    <a:pt x="43339" y="228981"/>
                    <a:pt x="366522" y="220218"/>
                  </a:cubicBezTo>
                  <a:cubicBezTo>
                    <a:pt x="590836" y="220218"/>
                    <a:pt x="619506" y="27432"/>
                    <a:pt x="614172" y="0"/>
                  </a:cubicBezTo>
                  <a:cubicBezTo>
                    <a:pt x="567595" y="64189"/>
                    <a:pt x="495062" y="104556"/>
                    <a:pt x="415957" y="110300"/>
                  </a:cubicBezTo>
                  <a:cubicBezTo>
                    <a:pt x="279463" y="122206"/>
                    <a:pt x="178689" y="120682"/>
                    <a:pt x="124778" y="94583"/>
                  </a:cubicBezTo>
                  <a:cubicBezTo>
                    <a:pt x="70866" y="68485"/>
                    <a:pt x="95" y="0"/>
                    <a:pt x="95" y="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" name="Google Shape;270;p12"/>
            <p:cNvSpPr/>
            <p:nvPr/>
          </p:nvSpPr>
          <p:spPr>
            <a:xfrm>
              <a:off x="7794490" y="3472184"/>
              <a:ext cx="540453" cy="312196"/>
            </a:xfrm>
            <a:custGeom>
              <a:rect b="b" l="l" r="r" t="t"/>
              <a:pathLst>
                <a:path extrusionOk="0" h="390489" w="675989">
                  <a:moveTo>
                    <a:pt x="98869" y="333375"/>
                  </a:moveTo>
                  <a:cubicBezTo>
                    <a:pt x="-32956" y="257175"/>
                    <a:pt x="-32956" y="133350"/>
                    <a:pt x="98869" y="57150"/>
                  </a:cubicBezTo>
                  <a:cubicBezTo>
                    <a:pt x="230695" y="-19050"/>
                    <a:pt x="445294" y="-19050"/>
                    <a:pt x="577120" y="57150"/>
                  </a:cubicBezTo>
                  <a:cubicBezTo>
                    <a:pt x="708946" y="133350"/>
                    <a:pt x="708946" y="257175"/>
                    <a:pt x="577120" y="333375"/>
                  </a:cubicBezTo>
                  <a:cubicBezTo>
                    <a:pt x="445294" y="409575"/>
                    <a:pt x="230695" y="409480"/>
                    <a:pt x="98869" y="333375"/>
                  </a:cubicBezTo>
                  <a:close/>
                  <a:moveTo>
                    <a:pt x="535019" y="81534"/>
                  </a:moveTo>
                  <a:cubicBezTo>
                    <a:pt x="426339" y="18860"/>
                    <a:pt x="249269" y="18764"/>
                    <a:pt x="140970" y="81534"/>
                  </a:cubicBezTo>
                  <a:cubicBezTo>
                    <a:pt x="32671" y="144304"/>
                    <a:pt x="32290" y="246316"/>
                    <a:pt x="140970" y="309086"/>
                  </a:cubicBezTo>
                  <a:cubicBezTo>
                    <a:pt x="249650" y="371856"/>
                    <a:pt x="426720" y="371856"/>
                    <a:pt x="535019" y="309086"/>
                  </a:cubicBezTo>
                  <a:cubicBezTo>
                    <a:pt x="643319" y="246316"/>
                    <a:pt x="644176" y="144304"/>
                    <a:pt x="535019" y="81534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" name="Google Shape;271;p12"/>
            <p:cNvSpPr/>
            <p:nvPr/>
          </p:nvSpPr>
          <p:spPr>
            <a:xfrm rot="-1801764">
              <a:off x="7461665" y="3958761"/>
              <a:ext cx="59345" cy="102714"/>
            </a:xfrm>
            <a:custGeom>
              <a:rect b="b" l="l" r="r" t="t"/>
              <a:pathLst>
                <a:path extrusionOk="0" h="128587" w="74294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" name="Google Shape;272;p12"/>
            <p:cNvSpPr/>
            <p:nvPr/>
          </p:nvSpPr>
          <p:spPr>
            <a:xfrm>
              <a:off x="7752377" y="3752957"/>
              <a:ext cx="148877" cy="85976"/>
            </a:xfrm>
            <a:custGeom>
              <a:rect b="b" l="l" r="r" t="t"/>
              <a:pathLst>
                <a:path extrusionOk="0" h="107537" w="186213">
                  <a:moveTo>
                    <a:pt x="186214" y="25337"/>
                  </a:moveTo>
                  <a:lnTo>
                    <a:pt x="43910" y="107537"/>
                  </a:lnTo>
                  <a:lnTo>
                    <a:pt x="0" y="82105"/>
                  </a:lnTo>
                  <a:lnTo>
                    <a:pt x="142304" y="0"/>
                  </a:lnTo>
                  <a:lnTo>
                    <a:pt x="186214" y="2533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" name="Google Shape;273;p12"/>
            <p:cNvSpPr/>
            <p:nvPr/>
          </p:nvSpPr>
          <p:spPr>
            <a:xfrm>
              <a:off x="7787483" y="3773138"/>
              <a:ext cx="113771" cy="106232"/>
            </a:xfrm>
            <a:custGeom>
              <a:rect b="b" l="l" r="r" t="t"/>
              <a:pathLst>
                <a:path extrusionOk="0" h="132873" w="142303">
                  <a:moveTo>
                    <a:pt x="142304" y="50768"/>
                  </a:moveTo>
                  <a:lnTo>
                    <a:pt x="0" y="132874"/>
                  </a:lnTo>
                  <a:lnTo>
                    <a:pt x="0" y="82201"/>
                  </a:lnTo>
                  <a:lnTo>
                    <a:pt x="142304" y="0"/>
                  </a:lnTo>
                  <a:lnTo>
                    <a:pt x="142304" y="50768"/>
                  </a:ln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" name="Google Shape;274;p12"/>
            <p:cNvSpPr/>
            <p:nvPr/>
          </p:nvSpPr>
          <p:spPr>
            <a:xfrm>
              <a:off x="7465892" y="3799784"/>
              <a:ext cx="344817" cy="254127"/>
            </a:xfrm>
            <a:custGeom>
              <a:rect b="b" l="l" r="r" t="t"/>
              <a:pathLst>
                <a:path extrusionOk="0" h="317858" w="431291">
                  <a:moveTo>
                    <a:pt x="431292" y="84877"/>
                  </a:moveTo>
                  <a:cubicBezTo>
                    <a:pt x="429558" y="52883"/>
                    <a:pt x="412680" y="23631"/>
                    <a:pt x="385858" y="6106"/>
                  </a:cubicBezTo>
                  <a:cubicBezTo>
                    <a:pt x="376637" y="-562"/>
                    <a:pt x="364579" y="-1867"/>
                    <a:pt x="354139" y="2676"/>
                  </a:cubicBezTo>
                  <a:lnTo>
                    <a:pt x="354139" y="2676"/>
                  </a:lnTo>
                  <a:lnTo>
                    <a:pt x="0" y="206988"/>
                  </a:lnTo>
                  <a:lnTo>
                    <a:pt x="64579" y="317859"/>
                  </a:lnTo>
                  <a:lnTo>
                    <a:pt x="414338" y="115929"/>
                  </a:lnTo>
                  <a:cubicBezTo>
                    <a:pt x="424720" y="112214"/>
                    <a:pt x="431292" y="101356"/>
                    <a:pt x="431292" y="8487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" name="Google Shape;275;p12"/>
            <p:cNvSpPr/>
            <p:nvPr/>
          </p:nvSpPr>
          <p:spPr>
            <a:xfrm rot="-1801764">
              <a:off x="7461665" y="3958761"/>
              <a:ext cx="59345" cy="102714"/>
            </a:xfrm>
            <a:custGeom>
              <a:rect b="b" l="l" r="r" t="t"/>
              <a:pathLst>
                <a:path extrusionOk="0" h="128587" w="74294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" name="Google Shape;276;p12"/>
            <p:cNvSpPr/>
            <p:nvPr/>
          </p:nvSpPr>
          <p:spPr>
            <a:xfrm>
              <a:off x="8113340" y="4275363"/>
              <a:ext cx="345579" cy="199519"/>
            </a:xfrm>
            <a:custGeom>
              <a:rect b="b" l="l" r="r" t="t"/>
              <a:pathLst>
                <a:path extrusionOk="0" h="249555" w="432244">
                  <a:moveTo>
                    <a:pt x="432244" y="124778"/>
                  </a:moveTo>
                  <a:cubicBezTo>
                    <a:pt x="432244" y="193690"/>
                    <a:pt x="335483" y="249555"/>
                    <a:pt x="216122" y="249555"/>
                  </a:cubicBezTo>
                  <a:cubicBezTo>
                    <a:pt x="96761" y="249555"/>
                    <a:pt x="0" y="193690"/>
                    <a:pt x="0" y="124778"/>
                  </a:cubicBezTo>
                  <a:cubicBezTo>
                    <a:pt x="0" y="55865"/>
                    <a:pt x="96761" y="0"/>
                    <a:pt x="216122" y="0"/>
                  </a:cubicBezTo>
                  <a:cubicBezTo>
                    <a:pt x="335483" y="0"/>
                    <a:pt x="432244" y="55865"/>
                    <a:pt x="432244" y="12477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" name="Google Shape;277;p12"/>
            <p:cNvSpPr/>
            <p:nvPr/>
          </p:nvSpPr>
          <p:spPr>
            <a:xfrm>
              <a:off x="8345604" y="3658605"/>
              <a:ext cx="79241" cy="172485"/>
            </a:xfrm>
            <a:custGeom>
              <a:rect b="b" l="l" r="r" t="t"/>
              <a:pathLst>
                <a:path extrusionOk="0" h="215741" w="99113">
                  <a:moveTo>
                    <a:pt x="77248" y="0"/>
                  </a:moveTo>
                  <a:cubicBezTo>
                    <a:pt x="79534" y="20098"/>
                    <a:pt x="103537" y="106775"/>
                    <a:pt x="98393" y="136398"/>
                  </a:cubicBezTo>
                  <a:cubicBezTo>
                    <a:pt x="93250" y="166021"/>
                    <a:pt x="11335" y="215741"/>
                    <a:pt x="11335" y="215741"/>
                  </a:cubicBezTo>
                  <a:lnTo>
                    <a:pt x="0" y="164973"/>
                  </a:lnTo>
                  <a:lnTo>
                    <a:pt x="45339" y="120491"/>
                  </a:lnTo>
                  <a:lnTo>
                    <a:pt x="33052" y="36385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" name="Google Shape;278;p12"/>
            <p:cNvSpPr/>
            <p:nvPr/>
          </p:nvSpPr>
          <p:spPr>
            <a:xfrm>
              <a:off x="8356722" y="3587657"/>
              <a:ext cx="56961" cy="109603"/>
            </a:xfrm>
            <a:custGeom>
              <a:rect b="b" l="l" r="r" t="t"/>
              <a:pathLst>
                <a:path extrusionOk="0" h="137090" w="71246">
                  <a:moveTo>
                    <a:pt x="0" y="3302"/>
                  </a:moveTo>
                  <a:cubicBezTo>
                    <a:pt x="16516" y="-4309"/>
                    <a:pt x="36109" y="1625"/>
                    <a:pt x="45625" y="17113"/>
                  </a:cubicBezTo>
                  <a:cubicBezTo>
                    <a:pt x="57626" y="37020"/>
                    <a:pt x="70104" y="105505"/>
                    <a:pt x="71247" y="117125"/>
                  </a:cubicBezTo>
                  <a:cubicBezTo>
                    <a:pt x="71247" y="117125"/>
                    <a:pt x="54388" y="140557"/>
                    <a:pt x="29051" y="13665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" name="Google Shape;279;p12"/>
            <p:cNvSpPr/>
            <p:nvPr/>
          </p:nvSpPr>
          <p:spPr>
            <a:xfrm>
              <a:off x="8165307" y="4346248"/>
              <a:ext cx="122882" cy="68919"/>
            </a:xfrm>
            <a:custGeom>
              <a:rect b="b" l="l" r="r" t="t"/>
              <a:pathLst>
                <a:path extrusionOk="0" h="86203" w="153698">
                  <a:moveTo>
                    <a:pt x="145884" y="20876"/>
                  </a:moveTo>
                  <a:cubicBezTo>
                    <a:pt x="128063" y="25743"/>
                    <a:pt x="109051" y="23409"/>
                    <a:pt x="92925" y="14399"/>
                  </a:cubicBezTo>
                  <a:cubicBezTo>
                    <a:pt x="80162" y="14399"/>
                    <a:pt x="10820" y="-14843"/>
                    <a:pt x="1390" y="10017"/>
                  </a:cubicBezTo>
                  <a:cubicBezTo>
                    <a:pt x="-6802" y="31925"/>
                    <a:pt x="23202" y="52118"/>
                    <a:pt x="39490" y="55928"/>
                  </a:cubicBezTo>
                  <a:cubicBezTo>
                    <a:pt x="74542" y="64405"/>
                    <a:pt x="100355" y="81931"/>
                    <a:pt x="114451" y="84503"/>
                  </a:cubicBezTo>
                  <a:cubicBezTo>
                    <a:pt x="124929" y="86694"/>
                    <a:pt x="138455" y="88122"/>
                    <a:pt x="146837" y="79931"/>
                  </a:cubicBezTo>
                  <a:cubicBezTo>
                    <a:pt x="156552" y="70406"/>
                    <a:pt x="155695" y="33830"/>
                    <a:pt x="145884" y="20876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" name="Google Shape;280;p12"/>
            <p:cNvSpPr/>
            <p:nvPr/>
          </p:nvSpPr>
          <p:spPr>
            <a:xfrm>
              <a:off x="8165313" y="4357988"/>
              <a:ext cx="120815" cy="57407"/>
            </a:xfrm>
            <a:custGeom>
              <a:rect b="b" l="l" r="r" t="t"/>
              <a:pathLst>
                <a:path extrusionOk="0" h="71804" w="151113">
                  <a:moveTo>
                    <a:pt x="114156" y="64103"/>
                  </a:moveTo>
                  <a:cubicBezTo>
                    <a:pt x="100059" y="61150"/>
                    <a:pt x="74246" y="43720"/>
                    <a:pt x="39195" y="35528"/>
                  </a:cubicBezTo>
                  <a:cubicBezTo>
                    <a:pt x="25764" y="32290"/>
                    <a:pt x="2619" y="17526"/>
                    <a:pt x="237" y="0"/>
                  </a:cubicBezTo>
                  <a:cubicBezTo>
                    <a:pt x="-2811" y="20098"/>
                    <a:pt x="24240" y="38100"/>
                    <a:pt x="39195" y="41529"/>
                  </a:cubicBezTo>
                  <a:cubicBezTo>
                    <a:pt x="74246" y="50006"/>
                    <a:pt x="100059" y="67532"/>
                    <a:pt x="114156" y="70104"/>
                  </a:cubicBezTo>
                  <a:cubicBezTo>
                    <a:pt x="124634" y="72295"/>
                    <a:pt x="138159" y="73723"/>
                    <a:pt x="146541" y="65532"/>
                  </a:cubicBezTo>
                  <a:cubicBezTo>
                    <a:pt x="148684" y="63122"/>
                    <a:pt x="150246" y="60255"/>
                    <a:pt x="151113" y="57150"/>
                  </a:cubicBezTo>
                  <a:cubicBezTo>
                    <a:pt x="140579" y="65161"/>
                    <a:pt x="126882" y="67742"/>
                    <a:pt x="114156" y="6410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" name="Google Shape;281;p12"/>
            <p:cNvSpPr/>
            <p:nvPr/>
          </p:nvSpPr>
          <p:spPr>
            <a:xfrm>
              <a:off x="8255166" y="4305930"/>
              <a:ext cx="122882" cy="68953"/>
            </a:xfrm>
            <a:custGeom>
              <a:rect b="b" l="l" r="r" t="t"/>
              <a:pathLst>
                <a:path extrusionOk="0" h="86245" w="153698">
                  <a:moveTo>
                    <a:pt x="145884" y="20822"/>
                  </a:moveTo>
                  <a:cubicBezTo>
                    <a:pt x="128082" y="25766"/>
                    <a:pt x="109041" y="23470"/>
                    <a:pt x="92925" y="14441"/>
                  </a:cubicBezTo>
                  <a:cubicBezTo>
                    <a:pt x="80162" y="14441"/>
                    <a:pt x="10820" y="-14896"/>
                    <a:pt x="1390" y="10059"/>
                  </a:cubicBezTo>
                  <a:cubicBezTo>
                    <a:pt x="-6802" y="31871"/>
                    <a:pt x="23202" y="52064"/>
                    <a:pt x="39490" y="55969"/>
                  </a:cubicBezTo>
                  <a:cubicBezTo>
                    <a:pt x="74446" y="64447"/>
                    <a:pt x="100354" y="81877"/>
                    <a:pt x="114452" y="84544"/>
                  </a:cubicBezTo>
                  <a:cubicBezTo>
                    <a:pt x="124929" y="86735"/>
                    <a:pt x="138454" y="88164"/>
                    <a:pt x="146837" y="79973"/>
                  </a:cubicBezTo>
                  <a:cubicBezTo>
                    <a:pt x="156552" y="70352"/>
                    <a:pt x="155695" y="33776"/>
                    <a:pt x="145884" y="2082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" name="Google Shape;282;p12"/>
            <p:cNvSpPr/>
            <p:nvPr/>
          </p:nvSpPr>
          <p:spPr>
            <a:xfrm>
              <a:off x="8255174" y="4317703"/>
              <a:ext cx="120815" cy="57407"/>
            </a:xfrm>
            <a:custGeom>
              <a:rect b="b" l="l" r="r" t="t"/>
              <a:pathLst>
                <a:path extrusionOk="0" h="71804" w="151113">
                  <a:moveTo>
                    <a:pt x="114156" y="64008"/>
                  </a:moveTo>
                  <a:cubicBezTo>
                    <a:pt x="100059" y="61055"/>
                    <a:pt x="74151" y="43624"/>
                    <a:pt x="39195" y="35433"/>
                  </a:cubicBezTo>
                  <a:cubicBezTo>
                    <a:pt x="25764" y="32195"/>
                    <a:pt x="2619" y="17526"/>
                    <a:pt x="237" y="0"/>
                  </a:cubicBezTo>
                  <a:cubicBezTo>
                    <a:pt x="-2811" y="20098"/>
                    <a:pt x="24240" y="38100"/>
                    <a:pt x="39195" y="41529"/>
                  </a:cubicBezTo>
                  <a:cubicBezTo>
                    <a:pt x="74151" y="50006"/>
                    <a:pt x="100059" y="67437"/>
                    <a:pt x="114156" y="70104"/>
                  </a:cubicBezTo>
                  <a:cubicBezTo>
                    <a:pt x="124634" y="72295"/>
                    <a:pt x="138159" y="73723"/>
                    <a:pt x="146541" y="65532"/>
                  </a:cubicBezTo>
                  <a:cubicBezTo>
                    <a:pt x="148684" y="63122"/>
                    <a:pt x="150246" y="60255"/>
                    <a:pt x="151113" y="57150"/>
                  </a:cubicBezTo>
                  <a:cubicBezTo>
                    <a:pt x="140578" y="65170"/>
                    <a:pt x="126862" y="67713"/>
                    <a:pt x="114156" y="64008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" name="Google Shape;283;p12"/>
            <p:cNvSpPr/>
            <p:nvPr/>
          </p:nvSpPr>
          <p:spPr>
            <a:xfrm>
              <a:off x="8198325" y="3858200"/>
              <a:ext cx="179678" cy="507212"/>
            </a:xfrm>
            <a:custGeom>
              <a:rect b="b" l="l" r="r" t="t"/>
              <a:pathLst>
                <a:path extrusionOk="0" h="634412" w="224738">
                  <a:moveTo>
                    <a:pt x="218313" y="392525"/>
                  </a:moveTo>
                  <a:cubicBezTo>
                    <a:pt x="215360" y="366693"/>
                    <a:pt x="210036" y="341186"/>
                    <a:pt x="202406" y="316325"/>
                  </a:cubicBezTo>
                  <a:cubicBezTo>
                    <a:pt x="202406" y="316325"/>
                    <a:pt x="207169" y="250793"/>
                    <a:pt x="209550" y="188690"/>
                  </a:cubicBezTo>
                  <a:cubicBezTo>
                    <a:pt x="212217" y="118205"/>
                    <a:pt x="236696" y="56197"/>
                    <a:pt x="217361" y="0"/>
                  </a:cubicBezTo>
                  <a:lnTo>
                    <a:pt x="0" y="48292"/>
                  </a:lnTo>
                  <a:cubicBezTo>
                    <a:pt x="0" y="48292"/>
                    <a:pt x="13145" y="329279"/>
                    <a:pt x="16002" y="363283"/>
                  </a:cubicBezTo>
                  <a:cubicBezTo>
                    <a:pt x="17536" y="389744"/>
                    <a:pt x="20717" y="416080"/>
                    <a:pt x="25527" y="442150"/>
                  </a:cubicBezTo>
                  <a:cubicBezTo>
                    <a:pt x="35052" y="496729"/>
                    <a:pt x="51530" y="626459"/>
                    <a:pt x="51530" y="626459"/>
                  </a:cubicBezTo>
                  <a:cubicBezTo>
                    <a:pt x="68075" y="634374"/>
                    <a:pt x="86801" y="636461"/>
                    <a:pt x="104680" y="632365"/>
                  </a:cubicBezTo>
                  <a:cubicBezTo>
                    <a:pt x="104680" y="632365"/>
                    <a:pt x="103061" y="468344"/>
                    <a:pt x="101537" y="429006"/>
                  </a:cubicBezTo>
                  <a:cubicBezTo>
                    <a:pt x="99727" y="381381"/>
                    <a:pt x="98298" y="384715"/>
                    <a:pt x="98298" y="384715"/>
                  </a:cubicBezTo>
                  <a:lnTo>
                    <a:pt x="105537" y="265176"/>
                  </a:lnTo>
                  <a:lnTo>
                    <a:pt x="110204" y="205740"/>
                  </a:lnTo>
                  <a:cubicBezTo>
                    <a:pt x="110204" y="205740"/>
                    <a:pt x="116205" y="249364"/>
                    <a:pt x="119729" y="288322"/>
                  </a:cubicBezTo>
                  <a:cubicBezTo>
                    <a:pt x="123158" y="322326"/>
                    <a:pt x="131350" y="353092"/>
                    <a:pt x="140494" y="416338"/>
                  </a:cubicBezTo>
                  <a:cubicBezTo>
                    <a:pt x="148495" y="471202"/>
                    <a:pt x="161354" y="581501"/>
                    <a:pt x="161354" y="581501"/>
                  </a:cubicBezTo>
                  <a:cubicBezTo>
                    <a:pt x="184404" y="594836"/>
                    <a:pt x="215551" y="583787"/>
                    <a:pt x="215551" y="583787"/>
                  </a:cubicBezTo>
                  <a:cubicBezTo>
                    <a:pt x="215551" y="583787"/>
                    <a:pt x="224790" y="440150"/>
                    <a:pt x="218313" y="392525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" name="Google Shape;284;p12"/>
            <p:cNvSpPr/>
            <p:nvPr/>
          </p:nvSpPr>
          <p:spPr>
            <a:xfrm>
              <a:off x="8224549" y="3442293"/>
              <a:ext cx="130417" cy="208730"/>
            </a:xfrm>
            <a:custGeom>
              <a:rect b="b" l="l" r="r" t="t"/>
              <a:pathLst>
                <a:path extrusionOk="0" h="261076" w="163123">
                  <a:moveTo>
                    <a:pt x="153890" y="186263"/>
                  </a:moveTo>
                  <a:cubicBezTo>
                    <a:pt x="137316" y="187120"/>
                    <a:pt x="125315" y="191406"/>
                    <a:pt x="122934" y="186263"/>
                  </a:cubicBezTo>
                  <a:cubicBezTo>
                    <a:pt x="121190" y="177738"/>
                    <a:pt x="119914" y="169117"/>
                    <a:pt x="119124" y="160450"/>
                  </a:cubicBezTo>
                  <a:cubicBezTo>
                    <a:pt x="121028" y="155592"/>
                    <a:pt x="122743" y="150449"/>
                    <a:pt x="122743" y="150449"/>
                  </a:cubicBezTo>
                  <a:cubicBezTo>
                    <a:pt x="143508" y="137685"/>
                    <a:pt x="150080" y="115206"/>
                    <a:pt x="152842" y="89012"/>
                  </a:cubicBezTo>
                  <a:cubicBezTo>
                    <a:pt x="157509" y="44245"/>
                    <a:pt x="133316" y="5097"/>
                    <a:pt x="88548" y="430"/>
                  </a:cubicBezTo>
                  <a:cubicBezTo>
                    <a:pt x="46543" y="-3952"/>
                    <a:pt x="15587" y="25671"/>
                    <a:pt x="7300" y="66248"/>
                  </a:cubicBezTo>
                  <a:cubicBezTo>
                    <a:pt x="2918" y="86250"/>
                    <a:pt x="-5940" y="124064"/>
                    <a:pt x="5967" y="157021"/>
                  </a:cubicBezTo>
                  <a:cubicBezTo>
                    <a:pt x="12729" y="175499"/>
                    <a:pt x="21302" y="190073"/>
                    <a:pt x="29969" y="192930"/>
                  </a:cubicBezTo>
                  <a:cubicBezTo>
                    <a:pt x="38294" y="192740"/>
                    <a:pt x="46600" y="192006"/>
                    <a:pt x="54830" y="190739"/>
                  </a:cubicBezTo>
                  <a:lnTo>
                    <a:pt x="54830" y="190739"/>
                  </a:lnTo>
                  <a:cubicBezTo>
                    <a:pt x="54830" y="190739"/>
                    <a:pt x="57020" y="203122"/>
                    <a:pt x="58544" y="211123"/>
                  </a:cubicBezTo>
                  <a:cubicBezTo>
                    <a:pt x="60068" y="219124"/>
                    <a:pt x="59497" y="223315"/>
                    <a:pt x="43590" y="233030"/>
                  </a:cubicBezTo>
                  <a:cubicBezTo>
                    <a:pt x="27684" y="242746"/>
                    <a:pt x="67593" y="262939"/>
                    <a:pt x="93692" y="260939"/>
                  </a:cubicBezTo>
                  <a:cubicBezTo>
                    <a:pt x="119790" y="258938"/>
                    <a:pt x="149032" y="243222"/>
                    <a:pt x="157128" y="226458"/>
                  </a:cubicBezTo>
                  <a:cubicBezTo>
                    <a:pt x="165986" y="207884"/>
                    <a:pt x="165129" y="185786"/>
                    <a:pt x="153890" y="18626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" name="Google Shape;285;p12"/>
            <p:cNvSpPr/>
            <p:nvPr/>
          </p:nvSpPr>
          <p:spPr>
            <a:xfrm>
              <a:off x="8197056" y="3589895"/>
              <a:ext cx="200560" cy="332104"/>
            </a:xfrm>
            <a:custGeom>
              <a:rect b="b" l="l" r="r" t="t"/>
              <a:pathLst>
                <a:path extrusionOk="0" h="415389" w="250857">
                  <a:moveTo>
                    <a:pt x="164275" y="4121"/>
                  </a:moveTo>
                  <a:cubicBezTo>
                    <a:pt x="168847" y="15551"/>
                    <a:pt x="157131" y="29553"/>
                    <a:pt x="126175" y="39364"/>
                  </a:cubicBezTo>
                  <a:cubicBezTo>
                    <a:pt x="95218" y="49174"/>
                    <a:pt x="92266" y="36506"/>
                    <a:pt x="92266" y="36506"/>
                  </a:cubicBezTo>
                  <a:cubicBezTo>
                    <a:pt x="71558" y="45793"/>
                    <a:pt x="51375" y="56194"/>
                    <a:pt x="31782" y="67653"/>
                  </a:cubicBezTo>
                  <a:cubicBezTo>
                    <a:pt x="12732" y="80702"/>
                    <a:pt x="4921" y="118516"/>
                    <a:pt x="2350" y="181953"/>
                  </a:cubicBezTo>
                  <a:cubicBezTo>
                    <a:pt x="-508" y="255676"/>
                    <a:pt x="-794" y="365119"/>
                    <a:pt x="1683" y="383978"/>
                  </a:cubicBezTo>
                  <a:cubicBezTo>
                    <a:pt x="1683" y="383978"/>
                    <a:pt x="36544" y="418745"/>
                    <a:pt x="81217" y="415125"/>
                  </a:cubicBezTo>
                  <a:cubicBezTo>
                    <a:pt x="125889" y="411506"/>
                    <a:pt x="200946" y="371977"/>
                    <a:pt x="219139" y="341401"/>
                  </a:cubicBezTo>
                  <a:cubicBezTo>
                    <a:pt x="218662" y="276727"/>
                    <a:pt x="211042" y="266249"/>
                    <a:pt x="221520" y="229006"/>
                  </a:cubicBezTo>
                  <a:cubicBezTo>
                    <a:pt x="245523" y="143281"/>
                    <a:pt x="258096" y="108801"/>
                    <a:pt x="246475" y="52127"/>
                  </a:cubicBezTo>
                  <a:cubicBezTo>
                    <a:pt x="236950" y="5359"/>
                    <a:pt x="223425" y="-451"/>
                    <a:pt x="204946" y="25"/>
                  </a:cubicBezTo>
                  <a:cubicBezTo>
                    <a:pt x="191326" y="683"/>
                    <a:pt x="177752" y="2045"/>
                    <a:pt x="164275" y="4121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" name="Google Shape;286;p12"/>
            <p:cNvSpPr/>
            <p:nvPr/>
          </p:nvSpPr>
          <p:spPr>
            <a:xfrm>
              <a:off x="8000839" y="3631642"/>
              <a:ext cx="254644" cy="198374"/>
            </a:xfrm>
            <a:custGeom>
              <a:rect b="b" l="l" r="r" t="t"/>
              <a:pathLst>
                <a:path extrusionOk="0" h="248122" w="318504">
                  <a:moveTo>
                    <a:pt x="177479" y="190982"/>
                  </a:moveTo>
                  <a:cubicBezTo>
                    <a:pt x="214150" y="200507"/>
                    <a:pt x="222723" y="177171"/>
                    <a:pt x="227580" y="158026"/>
                  </a:cubicBezTo>
                  <a:cubicBezTo>
                    <a:pt x="239201" y="111734"/>
                    <a:pt x="245487" y="69920"/>
                    <a:pt x="254155" y="43726"/>
                  </a:cubicBezTo>
                  <a:cubicBezTo>
                    <a:pt x="264442" y="12674"/>
                    <a:pt x="275110" y="7721"/>
                    <a:pt x="290255" y="1721"/>
                  </a:cubicBezTo>
                  <a:cubicBezTo>
                    <a:pt x="307876" y="-5423"/>
                    <a:pt x="323116" y="9531"/>
                    <a:pt x="317210" y="49346"/>
                  </a:cubicBezTo>
                  <a:cubicBezTo>
                    <a:pt x="310010" y="95104"/>
                    <a:pt x="298789" y="140138"/>
                    <a:pt x="283683" y="183934"/>
                  </a:cubicBezTo>
                  <a:cubicBezTo>
                    <a:pt x="279110" y="198412"/>
                    <a:pt x="268919" y="224034"/>
                    <a:pt x="253583" y="236417"/>
                  </a:cubicBezTo>
                  <a:cubicBezTo>
                    <a:pt x="234533" y="251656"/>
                    <a:pt x="205958" y="250990"/>
                    <a:pt x="163096" y="240322"/>
                  </a:cubicBezTo>
                  <a:cubicBezTo>
                    <a:pt x="144808" y="235750"/>
                    <a:pt x="124996" y="224796"/>
                    <a:pt x="89849" y="208604"/>
                  </a:cubicBezTo>
                  <a:cubicBezTo>
                    <a:pt x="80324" y="204222"/>
                    <a:pt x="73275" y="201364"/>
                    <a:pt x="55368" y="192983"/>
                  </a:cubicBezTo>
                  <a:cubicBezTo>
                    <a:pt x="37423" y="184886"/>
                    <a:pt x="21678" y="172599"/>
                    <a:pt x="9458" y="157169"/>
                  </a:cubicBezTo>
                  <a:cubicBezTo>
                    <a:pt x="-67" y="143548"/>
                    <a:pt x="-1115" y="137166"/>
                    <a:pt x="790" y="134118"/>
                  </a:cubicBezTo>
                  <a:cubicBezTo>
                    <a:pt x="2695" y="131070"/>
                    <a:pt x="7458" y="131070"/>
                    <a:pt x="12410" y="136785"/>
                  </a:cubicBezTo>
                  <a:cubicBezTo>
                    <a:pt x="19697" y="146405"/>
                    <a:pt x="28632" y="154664"/>
                    <a:pt x="38795" y="161169"/>
                  </a:cubicBezTo>
                  <a:cubicBezTo>
                    <a:pt x="38795" y="161169"/>
                    <a:pt x="27174" y="149168"/>
                    <a:pt x="20983" y="141452"/>
                  </a:cubicBezTo>
                  <a:cubicBezTo>
                    <a:pt x="15363" y="134547"/>
                    <a:pt x="10686" y="126927"/>
                    <a:pt x="7076" y="118783"/>
                  </a:cubicBezTo>
                  <a:cubicBezTo>
                    <a:pt x="3743" y="110877"/>
                    <a:pt x="10601" y="99733"/>
                    <a:pt x="15744" y="105734"/>
                  </a:cubicBezTo>
                  <a:cubicBezTo>
                    <a:pt x="20888" y="111734"/>
                    <a:pt x="23459" y="117164"/>
                    <a:pt x="32889" y="128498"/>
                  </a:cubicBezTo>
                  <a:cubicBezTo>
                    <a:pt x="37880" y="134547"/>
                    <a:pt x="43567" y="139985"/>
                    <a:pt x="49844" y="144691"/>
                  </a:cubicBezTo>
                  <a:cubicBezTo>
                    <a:pt x="43977" y="136738"/>
                    <a:pt x="38757" y="128327"/>
                    <a:pt x="34223" y="119545"/>
                  </a:cubicBezTo>
                  <a:cubicBezTo>
                    <a:pt x="30213" y="112649"/>
                    <a:pt x="28232" y="104753"/>
                    <a:pt x="28508" y="96780"/>
                  </a:cubicBezTo>
                  <a:cubicBezTo>
                    <a:pt x="28508" y="92684"/>
                    <a:pt x="34699" y="87731"/>
                    <a:pt x="40128" y="95637"/>
                  </a:cubicBezTo>
                  <a:cubicBezTo>
                    <a:pt x="45510" y="106372"/>
                    <a:pt x="52130" y="116440"/>
                    <a:pt x="59845" y="125641"/>
                  </a:cubicBezTo>
                  <a:cubicBezTo>
                    <a:pt x="68227" y="134309"/>
                    <a:pt x="75275" y="139357"/>
                    <a:pt x="75466" y="136880"/>
                  </a:cubicBezTo>
                  <a:cubicBezTo>
                    <a:pt x="75657" y="134404"/>
                    <a:pt x="70418" y="129737"/>
                    <a:pt x="67465" y="119640"/>
                  </a:cubicBezTo>
                  <a:cubicBezTo>
                    <a:pt x="64512" y="109544"/>
                    <a:pt x="67465" y="98876"/>
                    <a:pt x="73085" y="97637"/>
                  </a:cubicBezTo>
                  <a:cubicBezTo>
                    <a:pt x="78705" y="96399"/>
                    <a:pt x="77561" y="96780"/>
                    <a:pt x="82038" y="106305"/>
                  </a:cubicBezTo>
                  <a:cubicBezTo>
                    <a:pt x="88230" y="116002"/>
                    <a:pt x="93792" y="126089"/>
                    <a:pt x="98707" y="136499"/>
                  </a:cubicBezTo>
                  <a:cubicBezTo>
                    <a:pt x="101536" y="146263"/>
                    <a:pt x="106699" y="155187"/>
                    <a:pt x="113757" y="162503"/>
                  </a:cubicBezTo>
                  <a:cubicBezTo>
                    <a:pt x="122805" y="171647"/>
                    <a:pt x="142713" y="182219"/>
                    <a:pt x="177479" y="19098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" name="Google Shape;287;p12"/>
            <p:cNvSpPr/>
            <p:nvPr/>
          </p:nvSpPr>
          <p:spPr>
            <a:xfrm>
              <a:off x="8187055" y="3627341"/>
              <a:ext cx="77484" cy="113419"/>
            </a:xfrm>
            <a:custGeom>
              <a:rect b="b" l="l" r="r" t="t"/>
              <a:pathLst>
                <a:path extrusionOk="0" h="141862" w="96916">
                  <a:moveTo>
                    <a:pt x="70866" y="624"/>
                  </a:moveTo>
                  <a:cubicBezTo>
                    <a:pt x="46387" y="-2900"/>
                    <a:pt x="29146" y="8053"/>
                    <a:pt x="18288" y="45105"/>
                  </a:cubicBezTo>
                  <a:cubicBezTo>
                    <a:pt x="7429" y="82158"/>
                    <a:pt x="0" y="112638"/>
                    <a:pt x="0" y="112638"/>
                  </a:cubicBezTo>
                  <a:cubicBezTo>
                    <a:pt x="9677" y="126611"/>
                    <a:pt x="24336" y="136355"/>
                    <a:pt x="40957" y="139879"/>
                  </a:cubicBezTo>
                  <a:cubicBezTo>
                    <a:pt x="70199" y="146928"/>
                    <a:pt x="80772" y="132926"/>
                    <a:pt x="80772" y="132926"/>
                  </a:cubicBezTo>
                  <a:cubicBezTo>
                    <a:pt x="80772" y="132926"/>
                    <a:pt x="88868" y="94064"/>
                    <a:pt x="93916" y="67680"/>
                  </a:cubicBezTo>
                  <a:cubicBezTo>
                    <a:pt x="98965" y="41295"/>
                    <a:pt x="101155" y="5101"/>
                    <a:pt x="70866" y="62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" name="Google Shape;288;p12"/>
            <p:cNvSpPr/>
            <p:nvPr/>
          </p:nvSpPr>
          <p:spPr>
            <a:xfrm>
              <a:off x="8224358" y="3433131"/>
              <a:ext cx="126435" cy="139356"/>
            </a:xfrm>
            <a:custGeom>
              <a:rect b="b" l="l" r="r" t="t"/>
              <a:pathLst>
                <a:path extrusionOk="0" h="174304" w="158142">
                  <a:moveTo>
                    <a:pt x="8872" y="71897"/>
                  </a:moveTo>
                  <a:cubicBezTo>
                    <a:pt x="8872" y="71897"/>
                    <a:pt x="-29704" y="13223"/>
                    <a:pt x="54021" y="1221"/>
                  </a:cubicBezTo>
                  <a:cubicBezTo>
                    <a:pt x="114409" y="-7446"/>
                    <a:pt x="153176" y="31416"/>
                    <a:pt x="157653" y="73516"/>
                  </a:cubicBezTo>
                  <a:cubicBezTo>
                    <a:pt x="161939" y="113712"/>
                    <a:pt x="137174" y="155527"/>
                    <a:pt x="119553" y="172100"/>
                  </a:cubicBezTo>
                  <a:cubicBezTo>
                    <a:pt x="101960" y="176519"/>
                    <a:pt x="83358" y="174243"/>
                    <a:pt x="67356" y="165718"/>
                  </a:cubicBezTo>
                  <a:cubicBezTo>
                    <a:pt x="66403" y="154793"/>
                    <a:pt x="66022" y="143820"/>
                    <a:pt x="66213" y="132857"/>
                  </a:cubicBezTo>
                  <a:cubicBezTo>
                    <a:pt x="66213" y="132857"/>
                    <a:pt x="95359" y="70849"/>
                    <a:pt x="8872" y="71897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89" name="Google Shape;289;p12"/>
            <p:cNvGrpSpPr/>
            <p:nvPr/>
          </p:nvGrpSpPr>
          <p:grpSpPr>
            <a:xfrm>
              <a:off x="6544681" y="927100"/>
              <a:ext cx="264550" cy="200503"/>
              <a:chOff x="6621095" y="1452181"/>
              <a:chExt cx="330894" cy="250785"/>
            </a:xfrm>
          </p:grpSpPr>
          <p:sp>
            <p:nvSpPr>
              <p:cNvPr id="290" name="Google Shape;290;p12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rect b="b" l="l" r="r" t="t"/>
                <a:pathLst>
                  <a:path extrusionOk="0" h="174500" w="303199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1" name="Google Shape;291;p12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rect b="b" l="l" r="r" t="t"/>
                <a:pathLst>
                  <a:path extrusionOk="0" h="45815" w="79173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2" name="Google Shape;292;p12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rect b="b" l="l" r="r" t="t"/>
                <a:pathLst>
                  <a:path extrusionOk="0" h="118292" w="303209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3" name="Google Shape;293;p12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rect b="b" l="l" r="r" t="t"/>
                <a:pathLst>
                  <a:path extrusionOk="0" h="244320" w="217122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4" name="Google Shape;294;p12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rect b="b" l="l" r="r" t="t"/>
                <a:pathLst>
                  <a:path extrusionOk="0" h="245364" w="216421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5" name="Google Shape;295;p12"/>
            <p:cNvGrpSpPr/>
            <p:nvPr/>
          </p:nvGrpSpPr>
          <p:grpSpPr>
            <a:xfrm>
              <a:off x="7210360" y="1314224"/>
              <a:ext cx="264550" cy="200503"/>
              <a:chOff x="6621095" y="1452181"/>
              <a:chExt cx="330894" cy="250785"/>
            </a:xfrm>
          </p:grpSpPr>
          <p:sp>
            <p:nvSpPr>
              <p:cNvPr id="296" name="Google Shape;296;p12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rect b="b" l="l" r="r" t="t"/>
                <a:pathLst>
                  <a:path extrusionOk="0" h="174500" w="303199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7" name="Google Shape;297;p12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rect b="b" l="l" r="r" t="t"/>
                <a:pathLst>
                  <a:path extrusionOk="0" h="45815" w="79173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8" name="Google Shape;298;p12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rect b="b" l="l" r="r" t="t"/>
                <a:pathLst>
                  <a:path extrusionOk="0" h="118292" w="303209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9" name="Google Shape;299;p12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rect b="b" l="l" r="r" t="t"/>
                <a:pathLst>
                  <a:path extrusionOk="0" h="244320" w="217122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0" name="Google Shape;300;p12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rect b="b" l="l" r="r" t="t"/>
                <a:pathLst>
                  <a:path extrusionOk="0" h="245364" w="216421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01" name="Google Shape;301;p12"/>
            <p:cNvSpPr/>
            <p:nvPr/>
          </p:nvSpPr>
          <p:spPr>
            <a:xfrm>
              <a:off x="7451033" y="1163186"/>
              <a:ext cx="126280" cy="353110"/>
            </a:xfrm>
            <a:custGeom>
              <a:rect b="b" l="l" r="r" t="t"/>
              <a:pathLst>
                <a:path extrusionOk="0" h="441664" w="157949">
                  <a:moveTo>
                    <a:pt x="12203" y="371070"/>
                  </a:moveTo>
                  <a:cubicBezTo>
                    <a:pt x="20680" y="365574"/>
                    <a:pt x="29462" y="360555"/>
                    <a:pt x="38492" y="356021"/>
                  </a:cubicBezTo>
                  <a:cubicBezTo>
                    <a:pt x="46960" y="353439"/>
                    <a:pt x="54656" y="348791"/>
                    <a:pt x="60876" y="342495"/>
                  </a:cubicBezTo>
                  <a:cubicBezTo>
                    <a:pt x="69162" y="334399"/>
                    <a:pt x="82593" y="304395"/>
                    <a:pt x="92118" y="274391"/>
                  </a:cubicBezTo>
                  <a:cubicBezTo>
                    <a:pt x="101785" y="240846"/>
                    <a:pt x="105624" y="205889"/>
                    <a:pt x="103452" y="171045"/>
                  </a:cubicBezTo>
                  <a:cubicBezTo>
                    <a:pt x="99357" y="129516"/>
                    <a:pt x="84402" y="71318"/>
                    <a:pt x="80593" y="47220"/>
                  </a:cubicBezTo>
                  <a:cubicBezTo>
                    <a:pt x="76782" y="23122"/>
                    <a:pt x="84498" y="13692"/>
                    <a:pt x="95642" y="4929"/>
                  </a:cubicBezTo>
                  <a:cubicBezTo>
                    <a:pt x="108691" y="-5453"/>
                    <a:pt x="126789" y="-881"/>
                    <a:pt x="136409" y="32647"/>
                  </a:cubicBezTo>
                  <a:cubicBezTo>
                    <a:pt x="148810" y="79078"/>
                    <a:pt x="156030" y="126740"/>
                    <a:pt x="157935" y="174760"/>
                  </a:cubicBezTo>
                  <a:cubicBezTo>
                    <a:pt x="158269" y="210341"/>
                    <a:pt x="152773" y="245736"/>
                    <a:pt x="141648" y="279535"/>
                  </a:cubicBezTo>
                  <a:cubicBezTo>
                    <a:pt x="131656" y="308501"/>
                    <a:pt x="118226" y="336161"/>
                    <a:pt x="101643" y="361926"/>
                  </a:cubicBezTo>
                  <a:cubicBezTo>
                    <a:pt x="97071" y="369737"/>
                    <a:pt x="95547" y="376595"/>
                    <a:pt x="88498" y="392406"/>
                  </a:cubicBezTo>
                  <a:cubicBezTo>
                    <a:pt x="81745" y="408237"/>
                    <a:pt x="71258" y="422191"/>
                    <a:pt x="57923" y="433078"/>
                  </a:cubicBezTo>
                  <a:cubicBezTo>
                    <a:pt x="46112" y="441555"/>
                    <a:pt x="40587" y="442603"/>
                    <a:pt x="37825" y="441079"/>
                  </a:cubicBezTo>
                  <a:cubicBezTo>
                    <a:pt x="35063" y="439555"/>
                    <a:pt x="35063" y="435364"/>
                    <a:pt x="40016" y="430887"/>
                  </a:cubicBezTo>
                  <a:cubicBezTo>
                    <a:pt x="48341" y="424391"/>
                    <a:pt x="55437" y="416457"/>
                    <a:pt x="60971" y="407456"/>
                  </a:cubicBezTo>
                  <a:cubicBezTo>
                    <a:pt x="60971" y="407456"/>
                    <a:pt x="50684" y="417743"/>
                    <a:pt x="44017" y="423362"/>
                  </a:cubicBezTo>
                  <a:cubicBezTo>
                    <a:pt x="38044" y="428354"/>
                    <a:pt x="31443" y="432545"/>
                    <a:pt x="24395" y="435840"/>
                  </a:cubicBezTo>
                  <a:cubicBezTo>
                    <a:pt x="17537" y="438888"/>
                    <a:pt x="8012" y="433078"/>
                    <a:pt x="12870" y="428411"/>
                  </a:cubicBezTo>
                  <a:cubicBezTo>
                    <a:pt x="17727" y="423743"/>
                    <a:pt x="22395" y="421553"/>
                    <a:pt x="32491" y="413076"/>
                  </a:cubicBezTo>
                  <a:cubicBezTo>
                    <a:pt x="37701" y="408580"/>
                    <a:pt x="42369" y="403503"/>
                    <a:pt x="46398" y="397931"/>
                  </a:cubicBezTo>
                  <a:cubicBezTo>
                    <a:pt x="39521" y="403208"/>
                    <a:pt x="32225" y="407922"/>
                    <a:pt x="24585" y="412028"/>
                  </a:cubicBezTo>
                  <a:cubicBezTo>
                    <a:pt x="18632" y="415685"/>
                    <a:pt x="11755" y="417533"/>
                    <a:pt x="4773" y="417362"/>
                  </a:cubicBezTo>
                  <a:cubicBezTo>
                    <a:pt x="1154" y="417362"/>
                    <a:pt x="-3228" y="412218"/>
                    <a:pt x="3535" y="407265"/>
                  </a:cubicBezTo>
                  <a:cubicBezTo>
                    <a:pt x="12879" y="402417"/>
                    <a:pt x="21604" y="396473"/>
                    <a:pt x="29538" y="389549"/>
                  </a:cubicBezTo>
                  <a:cubicBezTo>
                    <a:pt x="37063" y="382119"/>
                    <a:pt x="41254" y="375833"/>
                    <a:pt x="39063" y="375642"/>
                  </a:cubicBezTo>
                  <a:cubicBezTo>
                    <a:pt x="36873" y="375452"/>
                    <a:pt x="32872" y="380214"/>
                    <a:pt x="24109" y="382976"/>
                  </a:cubicBezTo>
                  <a:cubicBezTo>
                    <a:pt x="15346" y="385739"/>
                    <a:pt x="5917" y="382976"/>
                    <a:pt x="5059" y="378404"/>
                  </a:cubicBezTo>
                  <a:cubicBezTo>
                    <a:pt x="4202" y="373832"/>
                    <a:pt x="4011" y="375261"/>
                    <a:pt x="12203" y="37107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" name="Google Shape;302;p12"/>
            <p:cNvSpPr/>
            <p:nvPr/>
          </p:nvSpPr>
          <p:spPr>
            <a:xfrm>
              <a:off x="7509451" y="1160411"/>
              <a:ext cx="72725" cy="98625"/>
            </a:xfrm>
            <a:custGeom>
              <a:rect b="b" l="l" r="r" t="t"/>
              <a:pathLst>
                <a:path extrusionOk="0" h="123358" w="90963">
                  <a:moveTo>
                    <a:pt x="90964" y="98317"/>
                  </a:moveTo>
                  <a:cubicBezTo>
                    <a:pt x="90964" y="98317"/>
                    <a:pt x="58007" y="131083"/>
                    <a:pt x="19050" y="121653"/>
                  </a:cubicBezTo>
                  <a:cubicBezTo>
                    <a:pt x="13525" y="117843"/>
                    <a:pt x="0" y="41358"/>
                    <a:pt x="0" y="41358"/>
                  </a:cubicBezTo>
                  <a:cubicBezTo>
                    <a:pt x="0" y="41358"/>
                    <a:pt x="0" y="-1029"/>
                    <a:pt x="32480" y="19"/>
                  </a:cubicBezTo>
                  <a:cubicBezTo>
                    <a:pt x="64961" y="1067"/>
                    <a:pt x="90964" y="98317"/>
                    <a:pt x="90964" y="9831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03" name="Google Shape;303;p12"/>
            <p:cNvGrpSpPr/>
            <p:nvPr/>
          </p:nvGrpSpPr>
          <p:grpSpPr>
            <a:xfrm flipH="1">
              <a:off x="8183210" y="2407472"/>
              <a:ext cx="780360" cy="1195999"/>
              <a:chOff x="3975528" y="3303922"/>
              <a:chExt cx="780360" cy="1195999"/>
            </a:xfrm>
          </p:grpSpPr>
          <p:sp>
            <p:nvSpPr>
              <p:cNvPr id="304" name="Google Shape;304;p12"/>
              <p:cNvSpPr/>
              <p:nvPr/>
            </p:nvSpPr>
            <p:spPr>
              <a:xfrm>
                <a:off x="4158598" y="4226660"/>
                <a:ext cx="285978" cy="165125"/>
              </a:xfrm>
              <a:custGeom>
                <a:rect b="b" l="l" r="r" t="t"/>
                <a:pathLst>
                  <a:path extrusionOk="0" h="206406" w="357473">
                    <a:moveTo>
                      <a:pt x="178689" y="206407"/>
                    </a:moveTo>
                    <a:lnTo>
                      <a:pt x="0" y="103251"/>
                    </a:lnTo>
                    <a:lnTo>
                      <a:pt x="178689" y="0"/>
                    </a:lnTo>
                    <a:lnTo>
                      <a:pt x="357473" y="103251"/>
                    </a:lnTo>
                    <a:lnTo>
                      <a:pt x="178689" y="206407"/>
                    </a:ln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5" name="Google Shape;305;p12"/>
              <p:cNvSpPr/>
              <p:nvPr/>
            </p:nvSpPr>
            <p:spPr>
              <a:xfrm>
                <a:off x="4385076" y="4094459"/>
                <a:ext cx="285978" cy="165125"/>
              </a:xfrm>
              <a:custGeom>
                <a:rect b="b" l="l" r="r" t="t"/>
                <a:pathLst>
                  <a:path extrusionOk="0" h="206406" w="357473">
                    <a:moveTo>
                      <a:pt x="178784" y="206407"/>
                    </a:moveTo>
                    <a:lnTo>
                      <a:pt x="0" y="103251"/>
                    </a:lnTo>
                    <a:lnTo>
                      <a:pt x="178784" y="0"/>
                    </a:lnTo>
                    <a:lnTo>
                      <a:pt x="357473" y="103251"/>
                    </a:lnTo>
                    <a:lnTo>
                      <a:pt x="178784" y="206407"/>
                    </a:ln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6" name="Google Shape;306;p12"/>
              <p:cNvSpPr/>
              <p:nvPr/>
            </p:nvSpPr>
            <p:spPr>
              <a:xfrm>
                <a:off x="4469909" y="3303922"/>
                <a:ext cx="285978" cy="165049"/>
              </a:xfrm>
              <a:custGeom>
                <a:rect b="b" l="l" r="r" t="t"/>
                <a:pathLst>
                  <a:path extrusionOk="0" h="206311" w="357473">
                    <a:moveTo>
                      <a:pt x="178784" y="206312"/>
                    </a:moveTo>
                    <a:lnTo>
                      <a:pt x="0" y="103156"/>
                    </a:lnTo>
                    <a:lnTo>
                      <a:pt x="178784" y="0"/>
                    </a:lnTo>
                    <a:lnTo>
                      <a:pt x="357473" y="103156"/>
                    </a:lnTo>
                    <a:lnTo>
                      <a:pt x="178784" y="20631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7" name="Google Shape;307;p12"/>
              <p:cNvSpPr/>
              <p:nvPr/>
            </p:nvSpPr>
            <p:spPr>
              <a:xfrm>
                <a:off x="4469909" y="3386395"/>
                <a:ext cx="143027" cy="825855"/>
              </a:xfrm>
              <a:custGeom>
                <a:rect b="b" l="l" r="r" t="t"/>
                <a:pathLst>
                  <a:path extrusionOk="0" h="1032319" w="178784">
                    <a:moveTo>
                      <a:pt x="178784" y="1032320"/>
                    </a:moveTo>
                    <a:lnTo>
                      <a:pt x="0" y="929068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103232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8" name="Google Shape;308;p12"/>
              <p:cNvSpPr/>
              <p:nvPr/>
            </p:nvSpPr>
            <p:spPr>
              <a:xfrm>
                <a:off x="4469909" y="3386395"/>
                <a:ext cx="143027" cy="825855"/>
              </a:xfrm>
              <a:custGeom>
                <a:rect b="b" l="l" r="r" t="t"/>
                <a:pathLst>
                  <a:path extrusionOk="0" h="1032319" w="178784">
                    <a:moveTo>
                      <a:pt x="178784" y="1032320"/>
                    </a:moveTo>
                    <a:lnTo>
                      <a:pt x="0" y="929068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1032320"/>
                    </a:ln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9" name="Google Shape;309;p12"/>
              <p:cNvSpPr/>
              <p:nvPr/>
            </p:nvSpPr>
            <p:spPr>
              <a:xfrm>
                <a:off x="4612847" y="3386395"/>
                <a:ext cx="142951" cy="825855"/>
              </a:xfrm>
              <a:custGeom>
                <a:rect b="b" l="l" r="r" t="t"/>
                <a:pathLst>
                  <a:path extrusionOk="0" h="1032319" w="178689">
                    <a:moveTo>
                      <a:pt x="178689" y="929068"/>
                    </a:moveTo>
                    <a:lnTo>
                      <a:pt x="0" y="1032320"/>
                    </a:lnTo>
                    <a:lnTo>
                      <a:pt x="0" y="103251"/>
                    </a:lnTo>
                    <a:lnTo>
                      <a:pt x="178689" y="0"/>
                    </a:lnTo>
                    <a:lnTo>
                      <a:pt x="178689" y="92906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0" name="Google Shape;310;p12"/>
              <p:cNvSpPr/>
              <p:nvPr/>
            </p:nvSpPr>
            <p:spPr>
              <a:xfrm>
                <a:off x="4255541" y="3675088"/>
                <a:ext cx="285978" cy="165201"/>
              </a:xfrm>
              <a:custGeom>
                <a:rect b="b" l="l" r="r" t="t"/>
                <a:pathLst>
                  <a:path extrusionOk="0" h="206501" w="357473">
                    <a:moveTo>
                      <a:pt x="178784" y="206502"/>
                    </a:moveTo>
                    <a:lnTo>
                      <a:pt x="0" y="103251"/>
                    </a:lnTo>
                    <a:lnTo>
                      <a:pt x="178784" y="0"/>
                    </a:lnTo>
                    <a:lnTo>
                      <a:pt x="357473" y="103251"/>
                    </a:lnTo>
                    <a:lnTo>
                      <a:pt x="178784" y="20650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1" name="Google Shape;311;p12"/>
              <p:cNvSpPr/>
              <p:nvPr/>
            </p:nvSpPr>
            <p:spPr>
              <a:xfrm>
                <a:off x="4255541" y="3757637"/>
                <a:ext cx="143027" cy="577519"/>
              </a:xfrm>
              <a:custGeom>
                <a:rect b="b" l="l" r="r" t="t"/>
                <a:pathLst>
                  <a:path extrusionOk="0" h="721899" w="178784">
                    <a:moveTo>
                      <a:pt x="178784" y="721900"/>
                    </a:moveTo>
                    <a:lnTo>
                      <a:pt x="0" y="618744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72190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2" name="Google Shape;312;p12"/>
              <p:cNvSpPr/>
              <p:nvPr/>
            </p:nvSpPr>
            <p:spPr>
              <a:xfrm>
                <a:off x="4255541" y="3757637"/>
                <a:ext cx="143027" cy="577519"/>
              </a:xfrm>
              <a:custGeom>
                <a:rect b="b" l="l" r="r" t="t"/>
                <a:pathLst>
                  <a:path extrusionOk="0" h="721899" w="178784">
                    <a:moveTo>
                      <a:pt x="178784" y="721900"/>
                    </a:moveTo>
                    <a:lnTo>
                      <a:pt x="0" y="618744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721900"/>
                    </a:ln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" name="Google Shape;313;p12"/>
              <p:cNvSpPr/>
              <p:nvPr/>
            </p:nvSpPr>
            <p:spPr>
              <a:xfrm>
                <a:off x="4398478" y="3757637"/>
                <a:ext cx="142950" cy="577519"/>
              </a:xfrm>
              <a:custGeom>
                <a:rect b="b" l="l" r="r" t="t"/>
                <a:pathLst>
                  <a:path extrusionOk="0" h="721899" w="178688">
                    <a:moveTo>
                      <a:pt x="178689" y="618744"/>
                    </a:moveTo>
                    <a:lnTo>
                      <a:pt x="0" y="721900"/>
                    </a:lnTo>
                    <a:lnTo>
                      <a:pt x="0" y="103251"/>
                    </a:lnTo>
                    <a:lnTo>
                      <a:pt x="178689" y="0"/>
                    </a:lnTo>
                    <a:lnTo>
                      <a:pt x="178689" y="61874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4" name="Google Shape;314;p12"/>
              <p:cNvSpPr/>
              <p:nvPr/>
            </p:nvSpPr>
            <p:spPr>
              <a:xfrm>
                <a:off x="3975528" y="4334796"/>
                <a:ext cx="285978" cy="165125"/>
              </a:xfrm>
              <a:custGeom>
                <a:rect b="b" l="l" r="r" t="t"/>
                <a:pathLst>
                  <a:path extrusionOk="0" h="206406" w="357473">
                    <a:moveTo>
                      <a:pt x="178784" y="206407"/>
                    </a:moveTo>
                    <a:lnTo>
                      <a:pt x="0" y="103251"/>
                    </a:lnTo>
                    <a:lnTo>
                      <a:pt x="178784" y="0"/>
                    </a:lnTo>
                    <a:lnTo>
                      <a:pt x="357473" y="103251"/>
                    </a:lnTo>
                    <a:lnTo>
                      <a:pt x="178784" y="206407"/>
                    </a:ln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5" name="Google Shape;315;p12"/>
              <p:cNvSpPr/>
              <p:nvPr/>
            </p:nvSpPr>
            <p:spPr>
              <a:xfrm>
                <a:off x="4027311" y="4067196"/>
                <a:ext cx="285978" cy="165125"/>
              </a:xfrm>
              <a:custGeom>
                <a:rect b="b" l="l" r="r" t="t"/>
                <a:pathLst>
                  <a:path extrusionOk="0" h="206406" w="357473">
                    <a:moveTo>
                      <a:pt x="178784" y="206407"/>
                    </a:moveTo>
                    <a:lnTo>
                      <a:pt x="0" y="103156"/>
                    </a:lnTo>
                    <a:lnTo>
                      <a:pt x="178689" y="0"/>
                    </a:lnTo>
                    <a:lnTo>
                      <a:pt x="357473" y="103156"/>
                    </a:lnTo>
                    <a:lnTo>
                      <a:pt x="178784" y="206407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" name="Google Shape;316;p12"/>
              <p:cNvSpPr/>
              <p:nvPr/>
            </p:nvSpPr>
            <p:spPr>
              <a:xfrm>
                <a:off x="4027311" y="4149670"/>
                <a:ext cx="143027" cy="319278"/>
              </a:xfrm>
              <a:custGeom>
                <a:rect b="b" l="l" r="r" t="t"/>
                <a:pathLst>
                  <a:path extrusionOk="0" h="399097" w="178784">
                    <a:moveTo>
                      <a:pt x="178784" y="399098"/>
                    </a:moveTo>
                    <a:lnTo>
                      <a:pt x="0" y="295846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39909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" name="Google Shape;317;p12"/>
              <p:cNvSpPr/>
              <p:nvPr/>
            </p:nvSpPr>
            <p:spPr>
              <a:xfrm>
                <a:off x="4027311" y="4149670"/>
                <a:ext cx="143027" cy="319278"/>
              </a:xfrm>
              <a:custGeom>
                <a:rect b="b" l="l" r="r" t="t"/>
                <a:pathLst>
                  <a:path extrusionOk="0" h="399097" w="178784">
                    <a:moveTo>
                      <a:pt x="178784" y="399098"/>
                    </a:moveTo>
                    <a:lnTo>
                      <a:pt x="0" y="295846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399098"/>
                    </a:ln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" name="Google Shape;318;p12"/>
              <p:cNvSpPr/>
              <p:nvPr/>
            </p:nvSpPr>
            <p:spPr>
              <a:xfrm>
                <a:off x="4170249" y="4149670"/>
                <a:ext cx="142951" cy="319278"/>
              </a:xfrm>
              <a:custGeom>
                <a:rect b="b" l="l" r="r" t="t"/>
                <a:pathLst>
                  <a:path extrusionOk="0" h="399097" w="178689">
                    <a:moveTo>
                      <a:pt x="178689" y="295846"/>
                    </a:moveTo>
                    <a:lnTo>
                      <a:pt x="0" y="399098"/>
                    </a:lnTo>
                    <a:lnTo>
                      <a:pt x="0" y="103251"/>
                    </a:lnTo>
                    <a:lnTo>
                      <a:pt x="178689" y="0"/>
                    </a:lnTo>
                    <a:lnTo>
                      <a:pt x="178689" y="29584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" name="Google Shape;319;p12"/>
              <p:cNvSpPr/>
              <p:nvPr/>
            </p:nvSpPr>
            <p:spPr>
              <a:xfrm>
                <a:off x="4359514" y="3443605"/>
                <a:ext cx="123401" cy="242674"/>
              </a:xfrm>
              <a:custGeom>
                <a:rect b="b" l="l" r="r" t="t"/>
                <a:pathLst>
                  <a:path extrusionOk="0" h="303342" w="154251">
                    <a:moveTo>
                      <a:pt x="65595" y="234575"/>
                    </a:moveTo>
                    <a:cubicBezTo>
                      <a:pt x="79310" y="258921"/>
                      <a:pt x="95907" y="281534"/>
                      <a:pt x="115030" y="301917"/>
                    </a:cubicBezTo>
                    <a:cubicBezTo>
                      <a:pt x="120364" y="308108"/>
                      <a:pt x="161512" y="292392"/>
                      <a:pt x="153130" y="288010"/>
                    </a:cubicBezTo>
                    <a:cubicBezTo>
                      <a:pt x="144747" y="283629"/>
                      <a:pt x="117601" y="246005"/>
                      <a:pt x="104171" y="221335"/>
                    </a:cubicBezTo>
                    <a:cubicBezTo>
                      <a:pt x="92896" y="191398"/>
                      <a:pt x="83356" y="160833"/>
                      <a:pt x="75596" y="129800"/>
                    </a:cubicBezTo>
                    <a:cubicBezTo>
                      <a:pt x="67119" y="99225"/>
                      <a:pt x="59880" y="54267"/>
                      <a:pt x="53689" y="33121"/>
                    </a:cubicBezTo>
                    <a:cubicBezTo>
                      <a:pt x="50377" y="17186"/>
                      <a:pt x="38044" y="4670"/>
                      <a:pt x="22161" y="1117"/>
                    </a:cubicBezTo>
                    <a:cubicBezTo>
                      <a:pt x="7397" y="-2312"/>
                      <a:pt x="-2223" y="1689"/>
                      <a:pt x="444" y="19596"/>
                    </a:cubicBezTo>
                    <a:cubicBezTo>
                      <a:pt x="4730" y="50743"/>
                      <a:pt x="29305" y="172853"/>
                      <a:pt x="65595" y="234575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" name="Google Shape;320;p12"/>
              <p:cNvSpPr/>
              <p:nvPr/>
            </p:nvSpPr>
            <p:spPr>
              <a:xfrm>
                <a:off x="4386191" y="4013507"/>
                <a:ext cx="85270" cy="65855"/>
              </a:xfrm>
              <a:custGeom>
                <a:rect b="b" l="l" r="r" t="t"/>
                <a:pathLst>
                  <a:path extrusionOk="0" h="82319" w="106588">
                    <a:moveTo>
                      <a:pt x="8606" y="2"/>
                    </a:moveTo>
                    <a:cubicBezTo>
                      <a:pt x="21369" y="10385"/>
                      <a:pt x="40229" y="860"/>
                      <a:pt x="41181" y="1812"/>
                    </a:cubicBezTo>
                    <a:cubicBezTo>
                      <a:pt x="56119" y="15766"/>
                      <a:pt x="71828" y="28863"/>
                      <a:pt x="88235" y="41055"/>
                    </a:cubicBezTo>
                    <a:cubicBezTo>
                      <a:pt x="96141" y="47246"/>
                      <a:pt x="108523" y="55628"/>
                      <a:pt x="106332" y="67630"/>
                    </a:cubicBezTo>
                    <a:cubicBezTo>
                      <a:pt x="102332" y="89156"/>
                      <a:pt x="68232" y="82489"/>
                      <a:pt x="54897" y="75917"/>
                    </a:cubicBezTo>
                    <a:cubicBezTo>
                      <a:pt x="41562" y="69344"/>
                      <a:pt x="31371" y="58486"/>
                      <a:pt x="19083" y="50866"/>
                    </a:cubicBezTo>
                    <a:cubicBezTo>
                      <a:pt x="10320" y="45437"/>
                      <a:pt x="1653" y="42579"/>
                      <a:pt x="33" y="31816"/>
                    </a:cubicBezTo>
                    <a:cubicBezTo>
                      <a:pt x="-538" y="25244"/>
                      <a:pt x="6415" y="-283"/>
                      <a:pt x="8606" y="2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" name="Google Shape;321;p12"/>
              <p:cNvSpPr/>
              <p:nvPr/>
            </p:nvSpPr>
            <p:spPr>
              <a:xfrm>
                <a:off x="4386358" y="4035136"/>
                <a:ext cx="84898" cy="44294"/>
              </a:xfrm>
              <a:custGeom>
                <a:rect b="b" l="l" r="r" t="t"/>
                <a:pathLst>
                  <a:path extrusionOk="0" h="55368" w="106123">
                    <a:moveTo>
                      <a:pt x="301" y="0"/>
                    </a:moveTo>
                    <a:cubicBezTo>
                      <a:pt x="1920" y="10668"/>
                      <a:pt x="10492" y="13525"/>
                      <a:pt x="19351" y="19050"/>
                    </a:cubicBezTo>
                    <a:cubicBezTo>
                      <a:pt x="31828" y="26765"/>
                      <a:pt x="42782" y="38100"/>
                      <a:pt x="55831" y="44577"/>
                    </a:cubicBezTo>
                    <a:cubicBezTo>
                      <a:pt x="68881" y="51054"/>
                      <a:pt x="97646" y="56674"/>
                      <a:pt x="106123" y="41338"/>
                    </a:cubicBezTo>
                    <a:cubicBezTo>
                      <a:pt x="101551" y="62008"/>
                      <a:pt x="68023" y="55531"/>
                      <a:pt x="54879" y="48958"/>
                    </a:cubicBezTo>
                    <a:cubicBezTo>
                      <a:pt x="41734" y="42386"/>
                      <a:pt x="31352" y="31528"/>
                      <a:pt x="19065" y="23908"/>
                    </a:cubicBezTo>
                    <a:cubicBezTo>
                      <a:pt x="10302" y="18479"/>
                      <a:pt x="1634" y="15621"/>
                      <a:pt x="15" y="4858"/>
                    </a:cubicBezTo>
                    <a:cubicBezTo>
                      <a:pt x="-40" y="3229"/>
                      <a:pt x="56" y="1610"/>
                      <a:pt x="301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" name="Google Shape;322;p12"/>
              <p:cNvSpPr/>
              <p:nvPr/>
            </p:nvSpPr>
            <p:spPr>
              <a:xfrm>
                <a:off x="4488338" y="3953912"/>
                <a:ext cx="85261" cy="63613"/>
              </a:xfrm>
              <a:custGeom>
                <a:rect b="b" l="l" r="r" t="t"/>
                <a:pathLst>
                  <a:path extrusionOk="0" h="79516" w="106576">
                    <a:moveTo>
                      <a:pt x="10192" y="58"/>
                    </a:moveTo>
                    <a:cubicBezTo>
                      <a:pt x="22955" y="10440"/>
                      <a:pt x="45244" y="-895"/>
                      <a:pt x="46196" y="58"/>
                    </a:cubicBezTo>
                    <a:cubicBezTo>
                      <a:pt x="59433" y="13574"/>
                      <a:pt x="73460" y="26299"/>
                      <a:pt x="88202" y="38158"/>
                    </a:cubicBezTo>
                    <a:cubicBezTo>
                      <a:pt x="96202" y="44444"/>
                      <a:pt x="108585" y="52826"/>
                      <a:pt x="106299" y="64828"/>
                    </a:cubicBezTo>
                    <a:cubicBezTo>
                      <a:pt x="102298" y="86354"/>
                      <a:pt x="68199" y="79687"/>
                      <a:pt x="54959" y="73114"/>
                    </a:cubicBezTo>
                    <a:cubicBezTo>
                      <a:pt x="41719" y="66542"/>
                      <a:pt x="31337" y="55684"/>
                      <a:pt x="19050" y="48064"/>
                    </a:cubicBezTo>
                    <a:cubicBezTo>
                      <a:pt x="10287" y="42634"/>
                      <a:pt x="1715" y="39777"/>
                      <a:pt x="0" y="29014"/>
                    </a:cubicBezTo>
                    <a:cubicBezTo>
                      <a:pt x="721" y="18622"/>
                      <a:pt x="4243" y="8611"/>
                      <a:pt x="10192" y="58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" name="Google Shape;323;p12"/>
              <p:cNvSpPr/>
              <p:nvPr/>
            </p:nvSpPr>
            <p:spPr>
              <a:xfrm>
                <a:off x="4488682" y="3974367"/>
                <a:ext cx="84923" cy="44256"/>
              </a:xfrm>
              <a:custGeom>
                <a:rect b="b" l="l" r="r" t="t"/>
                <a:pathLst>
                  <a:path extrusionOk="0" h="55320" w="106154">
                    <a:moveTo>
                      <a:pt x="331" y="0"/>
                    </a:moveTo>
                    <a:cubicBezTo>
                      <a:pt x="1951" y="10573"/>
                      <a:pt x="10523" y="13525"/>
                      <a:pt x="19381" y="19050"/>
                    </a:cubicBezTo>
                    <a:cubicBezTo>
                      <a:pt x="31859" y="26765"/>
                      <a:pt x="42813" y="38100"/>
                      <a:pt x="55767" y="44482"/>
                    </a:cubicBezTo>
                    <a:cubicBezTo>
                      <a:pt x="68721" y="50863"/>
                      <a:pt x="97677" y="56578"/>
                      <a:pt x="106154" y="41243"/>
                    </a:cubicBezTo>
                    <a:cubicBezTo>
                      <a:pt x="101582" y="62008"/>
                      <a:pt x="68054" y="55435"/>
                      <a:pt x="54910" y="48958"/>
                    </a:cubicBezTo>
                    <a:cubicBezTo>
                      <a:pt x="41765" y="42481"/>
                      <a:pt x="31383" y="31528"/>
                      <a:pt x="19096" y="23908"/>
                    </a:cubicBezTo>
                    <a:cubicBezTo>
                      <a:pt x="10333" y="18478"/>
                      <a:pt x="1665" y="15621"/>
                      <a:pt x="46" y="4858"/>
                    </a:cubicBezTo>
                    <a:cubicBezTo>
                      <a:pt x="-67" y="3229"/>
                      <a:pt x="28" y="1600"/>
                      <a:pt x="331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" name="Google Shape;324;p12"/>
              <p:cNvSpPr/>
              <p:nvPr/>
            </p:nvSpPr>
            <p:spPr>
              <a:xfrm>
                <a:off x="4254514" y="3662153"/>
                <a:ext cx="298029" cy="360530"/>
              </a:xfrm>
              <a:custGeom>
                <a:rect b="b" l="l" r="r" t="t"/>
                <a:pathLst>
                  <a:path extrusionOk="0" h="450662" w="372536">
                    <a:moveTo>
                      <a:pt x="2903" y="30848"/>
                    </a:moveTo>
                    <a:cubicBezTo>
                      <a:pt x="-11194" y="119145"/>
                      <a:pt x="27954" y="152006"/>
                      <a:pt x="79103" y="170865"/>
                    </a:cubicBezTo>
                    <a:cubicBezTo>
                      <a:pt x="115679" y="184296"/>
                      <a:pt x="168162" y="205060"/>
                      <a:pt x="168162" y="205060"/>
                    </a:cubicBezTo>
                    <a:cubicBezTo>
                      <a:pt x="168162" y="205060"/>
                      <a:pt x="167400" y="224110"/>
                      <a:pt x="167019" y="267925"/>
                    </a:cubicBezTo>
                    <a:cubicBezTo>
                      <a:pt x="167019" y="306025"/>
                      <a:pt x="171686" y="445947"/>
                      <a:pt x="171686" y="445947"/>
                    </a:cubicBezTo>
                    <a:cubicBezTo>
                      <a:pt x="183944" y="452234"/>
                      <a:pt x="198481" y="452234"/>
                      <a:pt x="210739" y="445947"/>
                    </a:cubicBezTo>
                    <a:cubicBezTo>
                      <a:pt x="210739" y="445947"/>
                      <a:pt x="231313" y="338886"/>
                      <a:pt x="235694" y="290595"/>
                    </a:cubicBezTo>
                    <a:cubicBezTo>
                      <a:pt x="241600" y="225063"/>
                      <a:pt x="251601" y="182200"/>
                      <a:pt x="248267" y="168103"/>
                    </a:cubicBezTo>
                    <a:cubicBezTo>
                      <a:pt x="245314" y="155721"/>
                      <a:pt x="173782" y="120478"/>
                      <a:pt x="151017" y="101428"/>
                    </a:cubicBezTo>
                    <a:lnTo>
                      <a:pt x="301036" y="151720"/>
                    </a:lnTo>
                    <a:cubicBezTo>
                      <a:pt x="298036" y="167932"/>
                      <a:pt x="296538" y="184381"/>
                      <a:pt x="296559" y="200869"/>
                    </a:cubicBezTo>
                    <a:cubicBezTo>
                      <a:pt x="297892" y="252780"/>
                      <a:pt x="300845" y="365271"/>
                      <a:pt x="300845" y="365271"/>
                    </a:cubicBezTo>
                    <a:cubicBezTo>
                      <a:pt x="300845" y="365271"/>
                      <a:pt x="321419" y="380130"/>
                      <a:pt x="338945" y="365271"/>
                    </a:cubicBezTo>
                    <a:cubicBezTo>
                      <a:pt x="338945" y="365271"/>
                      <a:pt x="377045" y="142576"/>
                      <a:pt x="372092" y="113144"/>
                    </a:cubicBezTo>
                    <a:cubicBezTo>
                      <a:pt x="367711" y="85140"/>
                      <a:pt x="235599" y="27990"/>
                      <a:pt x="212263" y="8369"/>
                    </a:cubicBezTo>
                    <a:cubicBezTo>
                      <a:pt x="204058" y="1673"/>
                      <a:pt x="193384" y="-1204"/>
                      <a:pt x="182926" y="463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" name="Google Shape;325;p12"/>
              <p:cNvSpPr/>
              <p:nvPr/>
            </p:nvSpPr>
            <p:spPr>
              <a:xfrm>
                <a:off x="4279346" y="3421120"/>
                <a:ext cx="93728" cy="91216"/>
              </a:xfrm>
              <a:custGeom>
                <a:rect b="b" l="l" r="r" t="t"/>
                <a:pathLst>
                  <a:path extrusionOk="0" h="114020" w="117160">
                    <a:moveTo>
                      <a:pt x="24041" y="0"/>
                    </a:moveTo>
                    <a:cubicBezTo>
                      <a:pt x="24041" y="0"/>
                      <a:pt x="26232" y="42101"/>
                      <a:pt x="25279" y="45815"/>
                    </a:cubicBezTo>
                    <a:cubicBezTo>
                      <a:pt x="24327" y="49530"/>
                      <a:pt x="6229" y="61817"/>
                      <a:pt x="609" y="66294"/>
                    </a:cubicBezTo>
                    <a:cubicBezTo>
                      <a:pt x="-5010" y="70771"/>
                      <a:pt x="29661" y="104394"/>
                      <a:pt x="46425" y="112300"/>
                    </a:cubicBezTo>
                    <a:cubicBezTo>
                      <a:pt x="63189" y="120205"/>
                      <a:pt x="116148" y="99727"/>
                      <a:pt x="117100" y="74200"/>
                    </a:cubicBezTo>
                    <a:cubicBezTo>
                      <a:pt x="118053" y="48673"/>
                      <a:pt x="107575" y="26575"/>
                      <a:pt x="99860" y="25146"/>
                    </a:cubicBezTo>
                    <a:cubicBezTo>
                      <a:pt x="92145" y="23717"/>
                      <a:pt x="24041" y="0"/>
                      <a:pt x="24041" y="0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" name="Google Shape;326;p12"/>
              <p:cNvSpPr/>
              <p:nvPr/>
            </p:nvSpPr>
            <p:spPr>
              <a:xfrm>
                <a:off x="4254597" y="3433943"/>
                <a:ext cx="151659" cy="296670"/>
              </a:xfrm>
              <a:custGeom>
                <a:rect b="b" l="l" r="r" t="t"/>
                <a:pathLst>
                  <a:path extrusionOk="0" h="370837" w="189574">
                    <a:moveTo>
                      <a:pt x="50329" y="37015"/>
                    </a:moveTo>
                    <a:cubicBezTo>
                      <a:pt x="50329" y="37015"/>
                      <a:pt x="80809" y="82450"/>
                      <a:pt x="123386" y="86736"/>
                    </a:cubicBezTo>
                    <a:cubicBezTo>
                      <a:pt x="136816" y="73496"/>
                      <a:pt x="137959" y="26442"/>
                      <a:pt x="119385" y="11393"/>
                    </a:cubicBezTo>
                    <a:cubicBezTo>
                      <a:pt x="119385" y="11393"/>
                      <a:pt x="136530" y="-2323"/>
                      <a:pt x="147960" y="344"/>
                    </a:cubicBezTo>
                    <a:cubicBezTo>
                      <a:pt x="160529" y="7926"/>
                      <a:pt x="169882" y="19861"/>
                      <a:pt x="174249" y="33872"/>
                    </a:cubicBezTo>
                    <a:cubicBezTo>
                      <a:pt x="185150" y="65076"/>
                      <a:pt x="190313" y="97985"/>
                      <a:pt x="189489" y="131027"/>
                    </a:cubicBezTo>
                    <a:cubicBezTo>
                      <a:pt x="188727" y="175604"/>
                      <a:pt x="189489" y="288380"/>
                      <a:pt x="189489" y="288380"/>
                    </a:cubicBezTo>
                    <a:cubicBezTo>
                      <a:pt x="184440" y="315326"/>
                      <a:pt x="168114" y="338824"/>
                      <a:pt x="144626" y="352960"/>
                    </a:cubicBezTo>
                    <a:cubicBezTo>
                      <a:pt x="113965" y="370266"/>
                      <a:pt x="77860" y="375239"/>
                      <a:pt x="43661" y="366866"/>
                    </a:cubicBezTo>
                    <a:cubicBezTo>
                      <a:pt x="26445" y="363208"/>
                      <a:pt x="12392" y="350816"/>
                      <a:pt x="6609" y="334195"/>
                    </a:cubicBezTo>
                    <a:cubicBezTo>
                      <a:pt x="8609" y="302858"/>
                      <a:pt x="20992" y="238945"/>
                      <a:pt x="16134" y="199226"/>
                    </a:cubicBezTo>
                    <a:cubicBezTo>
                      <a:pt x="11276" y="159507"/>
                      <a:pt x="2609" y="130551"/>
                      <a:pt x="418" y="98832"/>
                    </a:cubicBezTo>
                    <a:cubicBezTo>
                      <a:pt x="-1773" y="67114"/>
                      <a:pt x="4609" y="67686"/>
                      <a:pt x="20611" y="56351"/>
                    </a:cubicBezTo>
                    <a:cubicBezTo>
                      <a:pt x="30053" y="49217"/>
                      <a:pt x="39984" y="42759"/>
                      <a:pt x="50329" y="37015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" name="Google Shape;327;p12"/>
              <p:cNvSpPr/>
              <p:nvPr/>
            </p:nvSpPr>
            <p:spPr>
              <a:xfrm>
                <a:off x="4275867" y="3326707"/>
                <a:ext cx="101092" cy="122957"/>
              </a:xfrm>
              <a:custGeom>
                <a:rect b="b" l="l" r="r" t="t"/>
                <a:pathLst>
                  <a:path extrusionOk="0" h="153696" w="126365">
                    <a:moveTo>
                      <a:pt x="123547" y="55607"/>
                    </a:moveTo>
                    <a:lnTo>
                      <a:pt x="123547" y="55607"/>
                    </a:lnTo>
                    <a:cubicBezTo>
                      <a:pt x="118499" y="22936"/>
                      <a:pt x="94972" y="-1543"/>
                      <a:pt x="61349" y="76"/>
                    </a:cubicBezTo>
                    <a:cubicBezTo>
                      <a:pt x="25578" y="2019"/>
                      <a:pt x="-1846" y="32594"/>
                      <a:pt x="97" y="68361"/>
                    </a:cubicBezTo>
                    <a:cubicBezTo>
                      <a:pt x="99" y="68399"/>
                      <a:pt x="101" y="68427"/>
                      <a:pt x="103" y="68465"/>
                    </a:cubicBezTo>
                    <a:cubicBezTo>
                      <a:pt x="1271" y="88611"/>
                      <a:pt x="11858" y="107032"/>
                      <a:pt x="28678" y="118186"/>
                    </a:cubicBezTo>
                    <a:cubicBezTo>
                      <a:pt x="29839" y="123139"/>
                      <a:pt x="31598" y="127940"/>
                      <a:pt x="33917" y="132473"/>
                    </a:cubicBezTo>
                    <a:cubicBezTo>
                      <a:pt x="45728" y="146380"/>
                      <a:pt x="81542" y="155048"/>
                      <a:pt x="92114" y="153524"/>
                    </a:cubicBezTo>
                    <a:cubicBezTo>
                      <a:pt x="104686" y="152400"/>
                      <a:pt x="115295" y="143713"/>
                      <a:pt x="118880" y="131616"/>
                    </a:cubicBezTo>
                    <a:cubicBezTo>
                      <a:pt x="129833" y="105899"/>
                      <a:pt x="126309" y="71609"/>
                      <a:pt x="123547" y="55607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8" name="Google Shape;328;p12"/>
              <p:cNvSpPr/>
              <p:nvPr/>
            </p:nvSpPr>
            <p:spPr>
              <a:xfrm>
                <a:off x="4266495" y="3315741"/>
                <a:ext cx="106605" cy="105444"/>
              </a:xfrm>
              <a:custGeom>
                <a:rect b="b" l="l" r="r" t="t"/>
                <a:pathLst>
                  <a:path extrusionOk="0" h="131805" w="133256">
                    <a:moveTo>
                      <a:pt x="40114" y="131806"/>
                    </a:moveTo>
                    <a:lnTo>
                      <a:pt x="40114" y="131806"/>
                    </a:lnTo>
                    <a:lnTo>
                      <a:pt x="43162" y="103231"/>
                    </a:lnTo>
                    <a:cubicBezTo>
                      <a:pt x="43162" y="103231"/>
                      <a:pt x="19921" y="43033"/>
                      <a:pt x="74880" y="54653"/>
                    </a:cubicBezTo>
                    <a:cubicBezTo>
                      <a:pt x="111170" y="62273"/>
                      <a:pt x="120314" y="65512"/>
                      <a:pt x="131363" y="41223"/>
                    </a:cubicBezTo>
                    <a:cubicBezTo>
                      <a:pt x="142412" y="16934"/>
                      <a:pt x="103455" y="-5068"/>
                      <a:pt x="57164" y="1028"/>
                    </a:cubicBezTo>
                    <a:cubicBezTo>
                      <a:pt x="24162" y="4533"/>
                      <a:pt x="-666" y="32717"/>
                      <a:pt x="14" y="65893"/>
                    </a:cubicBezTo>
                    <a:cubicBezTo>
                      <a:pt x="1252" y="83895"/>
                      <a:pt x="6014" y="120185"/>
                      <a:pt x="40114" y="131806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" name="Google Shape;329;p12"/>
              <p:cNvSpPr/>
              <p:nvPr/>
            </p:nvSpPr>
            <p:spPr>
              <a:xfrm>
                <a:off x="4373043" y="3434522"/>
                <a:ext cx="49149" cy="71094"/>
              </a:xfrm>
              <a:custGeom>
                <a:rect b="b" l="l" r="r" t="t"/>
                <a:pathLst>
                  <a:path extrusionOk="0" h="88868" w="61436">
                    <a:moveTo>
                      <a:pt x="39243" y="88868"/>
                    </a:moveTo>
                    <a:cubicBezTo>
                      <a:pt x="47575" y="88601"/>
                      <a:pt x="55499" y="85192"/>
                      <a:pt x="61436" y="79343"/>
                    </a:cubicBezTo>
                    <a:cubicBezTo>
                      <a:pt x="60198" y="63722"/>
                      <a:pt x="40196" y="4381"/>
                      <a:pt x="0" y="0"/>
                    </a:cubicBezTo>
                    <a:cubicBezTo>
                      <a:pt x="10976" y="7630"/>
                      <a:pt x="19668" y="18098"/>
                      <a:pt x="25146" y="30290"/>
                    </a:cubicBezTo>
                    <a:cubicBezTo>
                      <a:pt x="31347" y="49425"/>
                      <a:pt x="36060" y="69009"/>
                      <a:pt x="39243" y="88868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330" name="Google Shape;330;p12"/>
              <p:cNvGrpSpPr/>
              <p:nvPr/>
            </p:nvGrpSpPr>
            <p:grpSpPr>
              <a:xfrm flipH="1">
                <a:off x="4321768" y="3621401"/>
                <a:ext cx="239005" cy="181217"/>
                <a:chOff x="6621095" y="1452181"/>
                <a:chExt cx="330894" cy="250785"/>
              </a:xfrm>
            </p:grpSpPr>
            <p:sp>
              <p:nvSpPr>
                <p:cNvPr id="331" name="Google Shape;331;p12"/>
                <p:cNvSpPr/>
                <p:nvPr/>
              </p:nvSpPr>
              <p:spPr>
                <a:xfrm>
                  <a:off x="6648789" y="1521520"/>
                  <a:ext cx="303199" cy="174500"/>
                </a:xfrm>
                <a:custGeom>
                  <a:rect b="b" l="l" r="r" t="t"/>
                  <a:pathLst>
                    <a:path extrusionOk="0" h="174500" w="303199">
                      <a:moveTo>
                        <a:pt x="0" y="63249"/>
                      </a:moveTo>
                      <a:lnTo>
                        <a:pt x="107878" y="860"/>
                      </a:lnTo>
                      <a:cubicBezTo>
                        <a:pt x="109779" y="-287"/>
                        <a:pt x="112155" y="-287"/>
                        <a:pt x="114056" y="860"/>
                      </a:cubicBezTo>
                      <a:lnTo>
                        <a:pt x="303200" y="110302"/>
                      </a:lnTo>
                      <a:lnTo>
                        <a:pt x="192280" y="174501"/>
                      </a:ln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2" name="Google Shape;332;p12"/>
                <p:cNvSpPr/>
                <p:nvPr/>
              </p:nvSpPr>
              <p:spPr>
                <a:xfrm>
                  <a:off x="6790409" y="1564671"/>
                  <a:ext cx="79173" cy="45815"/>
                </a:xfrm>
                <a:custGeom>
                  <a:rect b="b" l="l" r="r" t="t"/>
                  <a:pathLst>
                    <a:path extrusionOk="0" h="45815" w="79173">
                      <a:moveTo>
                        <a:pt x="79174" y="29242"/>
                      </a:moveTo>
                      <a:lnTo>
                        <a:pt x="50660" y="45815"/>
                      </a:lnTo>
                      <a:lnTo>
                        <a:pt x="0" y="16478"/>
                      </a:lnTo>
                      <a:lnTo>
                        <a:pt x="28514" y="0"/>
                      </a:lnTo>
                      <a:lnTo>
                        <a:pt x="79174" y="29242"/>
                      </a:lnTo>
                      <a:close/>
                    </a:path>
                  </a:pathLst>
                </a:custGeom>
                <a:solidFill>
                  <a:srgbClr val="000000">
                    <a:alpha val="149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3" name="Google Shape;333;p12"/>
                <p:cNvSpPr/>
                <p:nvPr/>
              </p:nvSpPr>
              <p:spPr>
                <a:xfrm>
                  <a:off x="6648780" y="1584674"/>
                  <a:ext cx="303209" cy="118292"/>
                </a:xfrm>
                <a:custGeom>
                  <a:rect b="b" l="l" r="r" t="t"/>
                  <a:pathLst>
                    <a:path extrusionOk="0" h="118292" w="303209">
                      <a:moveTo>
                        <a:pt x="303209" y="47149"/>
                      </a:moveTo>
                      <a:lnTo>
                        <a:pt x="303209" y="49721"/>
                      </a:lnTo>
                      <a:cubicBezTo>
                        <a:pt x="303237" y="53440"/>
                        <a:pt x="301279" y="56892"/>
                        <a:pt x="298076" y="58769"/>
                      </a:cubicBezTo>
                      <a:lnTo>
                        <a:pt x="197517" y="116872"/>
                      </a:lnTo>
                      <a:cubicBezTo>
                        <a:pt x="194323" y="118766"/>
                        <a:pt x="190350" y="118766"/>
                        <a:pt x="187157" y="116872"/>
                      </a:cubicBezTo>
                      <a:lnTo>
                        <a:pt x="5237" y="12097"/>
                      </a:lnTo>
                      <a:cubicBezTo>
                        <a:pt x="1863" y="10147"/>
                        <a:pt x="-153" y="6475"/>
                        <a:pt x="9" y="2572"/>
                      </a:cubicBezTo>
                      <a:lnTo>
                        <a:pt x="9" y="0"/>
                      </a:lnTo>
                      <a:lnTo>
                        <a:pt x="192289" y="111252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4" name="Google Shape;334;p12"/>
                <p:cNvSpPr/>
                <p:nvPr/>
              </p:nvSpPr>
              <p:spPr>
                <a:xfrm>
                  <a:off x="6621095" y="1454086"/>
                  <a:ext cx="217122" cy="244320"/>
                </a:xfrm>
                <a:custGeom>
                  <a:rect b="b" l="l" r="r" t="t"/>
                  <a:pathLst>
                    <a:path extrusionOk="0" h="244320" w="217122">
                      <a:moveTo>
                        <a:pt x="217123" y="243459"/>
                      </a:moveTo>
                      <a:cubicBezTo>
                        <a:pt x="213644" y="244834"/>
                        <a:pt x="209728" y="244552"/>
                        <a:pt x="206478" y="242697"/>
                      </a:cubicBezTo>
                      <a:lnTo>
                        <a:pt x="25888" y="137922"/>
                      </a:lnTo>
                      <a:cubicBezTo>
                        <a:pt x="22695" y="136081"/>
                        <a:pt x="20499" y="132899"/>
                        <a:pt x="19900" y="129254"/>
                      </a:cubicBezTo>
                      <a:lnTo>
                        <a:pt x="36" y="10763"/>
                      </a:lnTo>
                      <a:cubicBezTo>
                        <a:pt x="-12" y="10097"/>
                        <a:pt x="-12" y="9429"/>
                        <a:pt x="36" y="8763"/>
                      </a:cubicBezTo>
                      <a:cubicBezTo>
                        <a:pt x="26" y="5457"/>
                        <a:pt x="1366" y="2291"/>
                        <a:pt x="3743" y="0"/>
                      </a:cubicBezTo>
                      <a:lnTo>
                        <a:pt x="191935" y="108871"/>
                      </a:lnTo>
                      <a:cubicBezTo>
                        <a:pt x="194226" y="110281"/>
                        <a:pt x="195813" y="112601"/>
                        <a:pt x="196307" y="115252"/>
                      </a:cubicBez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5" name="Google Shape;335;p12"/>
                <p:cNvSpPr/>
                <p:nvPr/>
              </p:nvSpPr>
              <p:spPr>
                <a:xfrm>
                  <a:off x="6624647" y="1452181"/>
                  <a:ext cx="216421" cy="245364"/>
                </a:xfrm>
                <a:custGeom>
                  <a:rect b="b" l="l" r="r" t="t"/>
                  <a:pathLst>
                    <a:path extrusionOk="0" h="245364" w="216421">
                      <a:moveTo>
                        <a:pt x="216422" y="243840"/>
                      </a:moveTo>
                      <a:lnTo>
                        <a:pt x="215186" y="244602"/>
                      </a:lnTo>
                      <a:lnTo>
                        <a:pt x="213570" y="245364"/>
                      </a:lnTo>
                      <a:lnTo>
                        <a:pt x="192090" y="117157"/>
                      </a:lnTo>
                      <a:cubicBezTo>
                        <a:pt x="191596" y="114506"/>
                        <a:pt x="190008" y="112186"/>
                        <a:pt x="187718" y="110776"/>
                      </a:cubicBezTo>
                      <a:lnTo>
                        <a:pt x="0" y="1905"/>
                      </a:lnTo>
                      <a:cubicBezTo>
                        <a:pt x="694" y="1117"/>
                        <a:pt x="1530" y="471"/>
                        <a:pt x="2471" y="0"/>
                      </a:cubicBezTo>
                      <a:lnTo>
                        <a:pt x="191044" y="109061"/>
                      </a:lnTo>
                      <a:cubicBezTo>
                        <a:pt x="193373" y="110453"/>
                        <a:pt x="194998" y="112774"/>
                        <a:pt x="195512" y="115443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336" name="Google Shape;336;p12"/>
              <p:cNvSpPr/>
              <p:nvPr/>
            </p:nvSpPr>
            <p:spPr>
              <a:xfrm>
                <a:off x="4228115" y="3483465"/>
                <a:ext cx="114539" cy="321870"/>
              </a:xfrm>
              <a:custGeom>
                <a:rect b="b" l="l" r="r" t="t"/>
                <a:pathLst>
                  <a:path extrusionOk="0" h="402337" w="143174">
                    <a:moveTo>
                      <a:pt x="132316" y="337406"/>
                    </a:moveTo>
                    <a:cubicBezTo>
                      <a:pt x="124650" y="332329"/>
                      <a:pt x="116664" y="327748"/>
                      <a:pt x="108408" y="323690"/>
                    </a:cubicBezTo>
                    <a:cubicBezTo>
                      <a:pt x="100708" y="321280"/>
                      <a:pt x="93712" y="317032"/>
                      <a:pt x="88025" y="311307"/>
                    </a:cubicBezTo>
                    <a:cubicBezTo>
                      <a:pt x="80500" y="303973"/>
                      <a:pt x="68308" y="276255"/>
                      <a:pt x="59450" y="249204"/>
                    </a:cubicBezTo>
                    <a:cubicBezTo>
                      <a:pt x="50616" y="218763"/>
                      <a:pt x="47136" y="187016"/>
                      <a:pt x="49163" y="155383"/>
                    </a:cubicBezTo>
                    <a:cubicBezTo>
                      <a:pt x="52877" y="117283"/>
                      <a:pt x="66498" y="64419"/>
                      <a:pt x="69927" y="42607"/>
                    </a:cubicBezTo>
                    <a:cubicBezTo>
                      <a:pt x="73356" y="20795"/>
                      <a:pt x="66403" y="12127"/>
                      <a:pt x="56211" y="4507"/>
                    </a:cubicBezTo>
                    <a:cubicBezTo>
                      <a:pt x="44305" y="-5018"/>
                      <a:pt x="27636" y="-732"/>
                      <a:pt x="19064" y="29844"/>
                    </a:cubicBezTo>
                    <a:cubicBezTo>
                      <a:pt x="7948" y="72154"/>
                      <a:pt x="1559" y="115569"/>
                      <a:pt x="14" y="159288"/>
                    </a:cubicBezTo>
                    <a:cubicBezTo>
                      <a:pt x="-297" y="191635"/>
                      <a:pt x="4690" y="223811"/>
                      <a:pt x="14777" y="254538"/>
                    </a:cubicBezTo>
                    <a:cubicBezTo>
                      <a:pt x="23864" y="280970"/>
                      <a:pt x="36113" y="306202"/>
                      <a:pt x="51258" y="329691"/>
                    </a:cubicBezTo>
                    <a:cubicBezTo>
                      <a:pt x="55449" y="336739"/>
                      <a:pt x="56783" y="342930"/>
                      <a:pt x="63164" y="357313"/>
                    </a:cubicBezTo>
                    <a:cubicBezTo>
                      <a:pt x="69329" y="371772"/>
                      <a:pt x="78905" y="384517"/>
                      <a:pt x="91073" y="394461"/>
                    </a:cubicBezTo>
                    <a:cubicBezTo>
                      <a:pt x="101836" y="402176"/>
                      <a:pt x="106884" y="403224"/>
                      <a:pt x="109361" y="401795"/>
                    </a:cubicBezTo>
                    <a:cubicBezTo>
                      <a:pt x="111837" y="400366"/>
                      <a:pt x="111837" y="396461"/>
                      <a:pt x="107360" y="392270"/>
                    </a:cubicBezTo>
                    <a:cubicBezTo>
                      <a:pt x="99783" y="386317"/>
                      <a:pt x="93331" y="379059"/>
                      <a:pt x="88310" y="370839"/>
                    </a:cubicBezTo>
                    <a:cubicBezTo>
                      <a:pt x="88310" y="370839"/>
                      <a:pt x="97835" y="380364"/>
                      <a:pt x="103836" y="385412"/>
                    </a:cubicBezTo>
                    <a:cubicBezTo>
                      <a:pt x="109247" y="389955"/>
                      <a:pt x="115237" y="393775"/>
                      <a:pt x="121648" y="396747"/>
                    </a:cubicBezTo>
                    <a:cubicBezTo>
                      <a:pt x="127934" y="399509"/>
                      <a:pt x="136602" y="394175"/>
                      <a:pt x="132125" y="389984"/>
                    </a:cubicBezTo>
                    <a:cubicBezTo>
                      <a:pt x="127649" y="385793"/>
                      <a:pt x="123172" y="383697"/>
                      <a:pt x="114314" y="375982"/>
                    </a:cubicBezTo>
                    <a:cubicBezTo>
                      <a:pt x="109302" y="372067"/>
                      <a:pt x="104818" y="367524"/>
                      <a:pt x="100979" y="362457"/>
                    </a:cubicBezTo>
                    <a:cubicBezTo>
                      <a:pt x="107247" y="367238"/>
                      <a:pt x="113870" y="371534"/>
                      <a:pt x="120791" y="375315"/>
                    </a:cubicBezTo>
                    <a:cubicBezTo>
                      <a:pt x="126215" y="378592"/>
                      <a:pt x="132455" y="380278"/>
                      <a:pt x="138793" y="380173"/>
                    </a:cubicBezTo>
                    <a:cubicBezTo>
                      <a:pt x="142127" y="380173"/>
                      <a:pt x="146127" y="375411"/>
                      <a:pt x="139936" y="370648"/>
                    </a:cubicBezTo>
                    <a:cubicBezTo>
                      <a:pt x="131572" y="366295"/>
                      <a:pt x="123741" y="360990"/>
                      <a:pt x="116600" y="354837"/>
                    </a:cubicBezTo>
                    <a:cubicBezTo>
                      <a:pt x="109742" y="347979"/>
                      <a:pt x="105932" y="342264"/>
                      <a:pt x="107837" y="342168"/>
                    </a:cubicBezTo>
                    <a:cubicBezTo>
                      <a:pt x="109742" y="342073"/>
                      <a:pt x="113456" y="346264"/>
                      <a:pt x="121457" y="348836"/>
                    </a:cubicBezTo>
                    <a:cubicBezTo>
                      <a:pt x="129458" y="351408"/>
                      <a:pt x="138031" y="348836"/>
                      <a:pt x="139079" y="344645"/>
                    </a:cubicBezTo>
                    <a:cubicBezTo>
                      <a:pt x="140126" y="340454"/>
                      <a:pt x="139841" y="341121"/>
                      <a:pt x="132316" y="337406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" name="Google Shape;337;p12"/>
              <p:cNvSpPr/>
              <p:nvPr/>
            </p:nvSpPr>
            <p:spPr>
              <a:xfrm>
                <a:off x="4223328" y="3479828"/>
                <a:ext cx="66218" cy="90245"/>
              </a:xfrm>
              <a:custGeom>
                <a:rect b="b" l="l" r="r" t="t"/>
                <a:pathLst>
                  <a:path extrusionOk="0" h="112806" w="82772">
                    <a:moveTo>
                      <a:pt x="0" y="90018"/>
                    </a:moveTo>
                    <a:cubicBezTo>
                      <a:pt x="0" y="90018"/>
                      <a:pt x="30004" y="119831"/>
                      <a:pt x="65532" y="111258"/>
                    </a:cubicBezTo>
                    <a:cubicBezTo>
                      <a:pt x="70580" y="107829"/>
                      <a:pt x="82772" y="38106"/>
                      <a:pt x="82772" y="38106"/>
                    </a:cubicBezTo>
                    <a:cubicBezTo>
                      <a:pt x="82772" y="38106"/>
                      <a:pt x="82772" y="-565"/>
                      <a:pt x="53149" y="6"/>
                    </a:cubicBezTo>
                    <a:cubicBezTo>
                      <a:pt x="23527" y="578"/>
                      <a:pt x="0" y="90018"/>
                      <a:pt x="0" y="90018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38" name="Google Shape;338;p12"/>
          <p:cNvSpPr txBox="1"/>
          <p:nvPr>
            <p:ph idx="4294967295" type="ctrTitle"/>
          </p:nvPr>
        </p:nvSpPr>
        <p:spPr>
          <a:xfrm>
            <a:off x="1685925" y="1482600"/>
            <a:ext cx="4962600" cy="1416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Linear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Regression</a:t>
            </a:r>
            <a:endParaRPr/>
          </a:p>
        </p:txBody>
      </p:sp>
      <p:pic>
        <p:nvPicPr>
          <p:cNvPr id="339" name="Google Shape;339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700" y="1430875"/>
            <a:ext cx="1318600" cy="1318600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12"/>
          <p:cNvSpPr/>
          <p:nvPr/>
        </p:nvSpPr>
        <p:spPr>
          <a:xfrm rot="5400000">
            <a:off x="-101250" y="3596300"/>
            <a:ext cx="490800" cy="2883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341" name="Google Shape;341;p12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2" name="Google Shape;342;p12"/>
          <p:cNvSpPr txBox="1"/>
          <p:nvPr/>
        </p:nvSpPr>
        <p:spPr>
          <a:xfrm>
            <a:off x="418425" y="3336025"/>
            <a:ext cx="26673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4A86E8"/>
                </a:solidFill>
                <a:latin typeface="Barlow Light"/>
                <a:ea typeface="Barlow Light"/>
                <a:cs typeface="Barlow Light"/>
                <a:sym typeface="Barlow Light"/>
              </a:rPr>
              <a:t>Abhilash Datta</a:t>
            </a:r>
            <a:endParaRPr i="1" sz="1800">
              <a:solidFill>
                <a:srgbClr val="4A86E8"/>
              </a:solidFill>
              <a:latin typeface="Barlow Light"/>
              <a:ea typeface="Barlow Light"/>
              <a:cs typeface="Barlow Light"/>
              <a:sym typeface="Barlow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4A86E8"/>
                </a:solidFill>
                <a:latin typeface="Barlow Light"/>
                <a:ea typeface="Barlow Light"/>
                <a:cs typeface="Barlow Light"/>
                <a:sym typeface="Barlow Light"/>
              </a:rPr>
              <a:t>Divyangna Sharma</a:t>
            </a:r>
            <a:endParaRPr i="1" sz="1800">
              <a:solidFill>
                <a:srgbClr val="4A86E8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21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14" name="Google Shape;51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4979" y="479366"/>
            <a:ext cx="6134033" cy="4184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22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20" name="Google Shape;520;p22"/>
          <p:cNvPicPr preferRelativeResize="0"/>
          <p:nvPr/>
        </p:nvPicPr>
        <p:blipFill rotWithShape="1">
          <a:blip r:embed="rId3">
            <a:alphaModFix/>
          </a:blip>
          <a:srcRect b="0" l="3660" r="0" t="5598"/>
          <a:stretch/>
        </p:blipFill>
        <p:spPr>
          <a:xfrm>
            <a:off x="997750" y="0"/>
            <a:ext cx="7300337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23"/>
          <p:cNvSpPr txBox="1"/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6" name="Google Shape;526;p23"/>
          <p:cNvSpPr txBox="1"/>
          <p:nvPr>
            <p:ph idx="1" type="body"/>
          </p:nvPr>
        </p:nvSpPr>
        <p:spPr>
          <a:xfrm>
            <a:off x="457200" y="1995750"/>
            <a:ext cx="5640900" cy="2640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7" name="Google Shape;527;p23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28" name="Google Shape;528;p23"/>
          <p:cNvPicPr preferRelativeResize="0"/>
          <p:nvPr/>
        </p:nvPicPr>
        <p:blipFill rotWithShape="1">
          <a:blip r:embed="rId3">
            <a:alphaModFix/>
          </a:blip>
          <a:srcRect b="0" l="5482" r="0" t="0"/>
          <a:stretch/>
        </p:blipFill>
        <p:spPr>
          <a:xfrm>
            <a:off x="457200" y="0"/>
            <a:ext cx="819182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24"/>
          <p:cNvSpPr txBox="1"/>
          <p:nvPr>
            <p:ph type="title"/>
          </p:nvPr>
        </p:nvSpPr>
        <p:spPr>
          <a:xfrm>
            <a:off x="457200" y="605600"/>
            <a:ext cx="3655500" cy="741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Hypothesis</a:t>
            </a:r>
            <a:endParaRPr/>
          </a:p>
        </p:txBody>
      </p:sp>
      <p:sp>
        <p:nvSpPr>
          <p:cNvPr id="534" name="Google Shape;534;p24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35" name="Google Shape;535;p24"/>
          <p:cNvSpPr txBox="1"/>
          <p:nvPr>
            <p:ph idx="4294967295" type="body"/>
          </p:nvPr>
        </p:nvSpPr>
        <p:spPr>
          <a:xfrm>
            <a:off x="914400" y="926300"/>
            <a:ext cx="7380000" cy="369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▸"/>
            </a:pPr>
            <a:r>
              <a:rPr lang="en"/>
              <a:t>A hypothesis is a candidate model that approximates a target function for mapping inputs to outputs.</a:t>
            </a:r>
            <a:endParaRPr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Mathematically,</a:t>
            </a:r>
            <a:endParaRPr/>
          </a:p>
          <a:p>
            <a:pPr indent="0" lvl="0" marL="2743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>
                <a:latin typeface="Barlow"/>
                <a:ea typeface="Barlow"/>
                <a:cs typeface="Barlow"/>
                <a:sym typeface="Barlow"/>
              </a:rPr>
              <a:t>f : X</a:t>
            </a:r>
            <a:r>
              <a:rPr b="1" baseline="30000" lang="en">
                <a:latin typeface="Barlow"/>
                <a:ea typeface="Barlow"/>
                <a:cs typeface="Barlow"/>
                <a:sym typeface="Barlow"/>
              </a:rPr>
              <a:t>n</a:t>
            </a:r>
            <a:r>
              <a:rPr b="1" lang="en">
                <a:latin typeface="Barlow"/>
                <a:ea typeface="Barlow"/>
                <a:cs typeface="Barlow"/>
                <a:sym typeface="Barlow"/>
              </a:rPr>
              <a:t> ⇾ Y</a:t>
            </a:r>
            <a:endParaRPr b="1">
              <a:latin typeface="Barlow"/>
              <a:ea typeface="Barlow"/>
              <a:cs typeface="Barlow"/>
              <a:sym typeface="Barlow"/>
            </a:endParaRPr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Where X is the set of attributes and Y is the set of labels</a:t>
            </a:r>
            <a:endParaRPr/>
          </a:p>
          <a:p>
            <a:pPr indent="0" lvl="0" marL="2743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</a:rPr>
              <a:t>     </a:t>
            </a:r>
            <a:r>
              <a:rPr b="1" lang="en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rPr>
              <a:t>h</a:t>
            </a:r>
            <a:r>
              <a:rPr b="1" baseline="-25000" lang="en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rPr>
              <a:t>ፀ</a:t>
            </a:r>
            <a:r>
              <a:rPr b="1" lang="en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rPr>
              <a:t>≈ f</a:t>
            </a:r>
            <a:endParaRPr b="1">
              <a:latin typeface="Barlow"/>
              <a:ea typeface="Barlow"/>
              <a:cs typeface="Barlow"/>
              <a:sym typeface="Barlow"/>
            </a:endParaRPr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▸"/>
            </a:pPr>
            <a:r>
              <a:rPr lang="en">
                <a:solidFill>
                  <a:srgbClr val="434343"/>
                </a:solidFill>
              </a:rPr>
              <a:t>For linear regression hypothesis looks like-</a:t>
            </a:r>
            <a:endParaRPr>
              <a:solidFill>
                <a:srgbClr val="434343"/>
              </a:solidFill>
            </a:endParaRPr>
          </a:p>
          <a:p>
            <a:pPr indent="45720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rPr>
              <a:t>h</a:t>
            </a:r>
            <a:r>
              <a:rPr b="1" baseline="-25000" lang="en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rPr>
              <a:t>ፀ</a:t>
            </a:r>
            <a:r>
              <a:rPr b="1" lang="en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rPr>
              <a:t>(x</a:t>
            </a:r>
            <a:r>
              <a:rPr b="1" baseline="-25000" lang="en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rPr>
              <a:t>0</a:t>
            </a:r>
            <a:r>
              <a:rPr b="1" lang="en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rPr>
              <a:t>,x</a:t>
            </a:r>
            <a:r>
              <a:rPr b="1" baseline="-25000" lang="en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rPr>
              <a:t>1</a:t>
            </a:r>
            <a:r>
              <a:rPr b="1" lang="en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rPr>
              <a:t>…,x</a:t>
            </a:r>
            <a:r>
              <a:rPr b="1" baseline="-25000" lang="en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rPr>
              <a:t>n</a:t>
            </a:r>
            <a:r>
              <a:rPr b="1" lang="en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rPr>
              <a:t>) = θ</a:t>
            </a:r>
            <a:r>
              <a:rPr b="1" baseline="-25000" lang="en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rPr>
              <a:t>0</a:t>
            </a:r>
            <a:r>
              <a:rPr b="1" lang="en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rPr>
              <a:t>x</a:t>
            </a:r>
            <a:r>
              <a:rPr b="1" baseline="-25000" lang="en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rPr>
              <a:t>0</a:t>
            </a:r>
            <a:r>
              <a:rPr b="1" lang="en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rPr>
              <a:t>+ θ</a:t>
            </a:r>
            <a:r>
              <a:rPr b="1" baseline="-25000" lang="en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rPr>
              <a:t>1</a:t>
            </a:r>
            <a:r>
              <a:rPr b="1" lang="en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rPr>
              <a:t>x</a:t>
            </a:r>
            <a:r>
              <a:rPr b="1" baseline="-25000" lang="en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rPr>
              <a:t>1</a:t>
            </a:r>
            <a:r>
              <a:rPr b="1" lang="en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rPr>
              <a:t>+ θ</a:t>
            </a:r>
            <a:r>
              <a:rPr b="1" baseline="-25000" lang="en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rPr>
              <a:t>2</a:t>
            </a:r>
            <a:r>
              <a:rPr b="1" lang="en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rPr>
              <a:t>x</a:t>
            </a:r>
            <a:r>
              <a:rPr b="1" baseline="-25000" lang="en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rPr>
              <a:t>2</a:t>
            </a:r>
            <a:r>
              <a:rPr b="1" lang="en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rPr>
              <a:t>+...........+ θ</a:t>
            </a:r>
            <a:r>
              <a:rPr b="1" baseline="-25000" lang="en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rPr>
              <a:t>n</a:t>
            </a:r>
            <a:r>
              <a:rPr b="1" lang="en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rPr>
              <a:t>x</a:t>
            </a:r>
            <a:r>
              <a:rPr b="1" baseline="-25000" lang="en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rPr>
              <a:t>n</a:t>
            </a:r>
            <a:endParaRPr b="1">
              <a:solidFill>
                <a:srgbClr val="434343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25"/>
          <p:cNvSpPr txBox="1"/>
          <p:nvPr>
            <p:ph type="title"/>
          </p:nvPr>
        </p:nvSpPr>
        <p:spPr>
          <a:xfrm>
            <a:off x="457200" y="605600"/>
            <a:ext cx="4365000" cy="741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Residual Error</a:t>
            </a:r>
            <a:endParaRPr/>
          </a:p>
        </p:txBody>
      </p:sp>
      <p:sp>
        <p:nvSpPr>
          <p:cNvPr id="541" name="Google Shape;541;p25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42" name="Google Shape;542;p25"/>
          <p:cNvSpPr txBox="1"/>
          <p:nvPr>
            <p:ph idx="4294967295" type="body"/>
          </p:nvPr>
        </p:nvSpPr>
        <p:spPr>
          <a:xfrm>
            <a:off x="457200" y="1154900"/>
            <a:ext cx="4486800" cy="3300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Clr>
                <a:srgbClr val="4A86E8"/>
              </a:buClr>
              <a:buSzPts val="1800"/>
              <a:buChar char="▸"/>
            </a:pPr>
            <a:r>
              <a:rPr lang="en" sz="1800"/>
              <a:t>A residual is the </a:t>
            </a:r>
            <a:r>
              <a:rPr b="1" lang="en" sz="1800">
                <a:latin typeface="Barlow"/>
                <a:ea typeface="Barlow"/>
                <a:cs typeface="Barlow"/>
                <a:sym typeface="Barlow"/>
              </a:rPr>
              <a:t>vertical</a:t>
            </a:r>
            <a:r>
              <a:rPr lang="en" sz="1800"/>
              <a:t> distance between a data point and the regression plane.</a:t>
            </a:r>
            <a:endParaRPr sz="18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Clr>
                <a:srgbClr val="4A86E8"/>
              </a:buClr>
              <a:buSzPts val="1800"/>
              <a:buChar char="▸"/>
            </a:pPr>
            <a:r>
              <a:rPr lang="en" sz="1800"/>
              <a:t>Basically, it’s the difference between the predicted value (</a:t>
            </a:r>
            <a:r>
              <a:rPr lang="en">
                <a:solidFill>
                  <a:srgbClr val="434343"/>
                </a:solidFill>
              </a:rPr>
              <a:t>h</a:t>
            </a:r>
            <a:r>
              <a:rPr baseline="-25000" lang="en">
                <a:solidFill>
                  <a:srgbClr val="434343"/>
                </a:solidFill>
              </a:rPr>
              <a:t>ፀ</a:t>
            </a:r>
            <a:r>
              <a:rPr lang="en">
                <a:solidFill>
                  <a:srgbClr val="434343"/>
                </a:solidFill>
              </a:rPr>
              <a:t>(x)</a:t>
            </a:r>
            <a:r>
              <a:rPr lang="en" sz="1800"/>
              <a:t>) and the observed value (y).</a:t>
            </a:r>
            <a:endParaRPr sz="1800"/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43" name="Google Shape;54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65675" y="1492275"/>
            <a:ext cx="3825924" cy="2671574"/>
          </a:xfrm>
          <a:prstGeom prst="rect">
            <a:avLst/>
          </a:prstGeom>
          <a:noFill/>
          <a:ln>
            <a:noFill/>
          </a:ln>
        </p:spPr>
      </p:pic>
      <p:sp>
        <p:nvSpPr>
          <p:cNvPr id="544" name="Google Shape;544;p25"/>
          <p:cNvSpPr txBox="1"/>
          <p:nvPr/>
        </p:nvSpPr>
        <p:spPr>
          <a:xfrm>
            <a:off x="1653600" y="4006100"/>
            <a:ext cx="2103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e = |y - </a:t>
            </a:r>
            <a:r>
              <a:rPr b="1" lang="en" sz="2000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rPr>
              <a:t>h</a:t>
            </a:r>
            <a:r>
              <a:rPr b="1" baseline="-25000" lang="en" sz="2000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rPr>
              <a:t>ፀ</a:t>
            </a:r>
            <a:r>
              <a:rPr b="1" lang="en" sz="2000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rPr>
              <a:t>(x)|</a:t>
            </a:r>
            <a:endParaRPr>
              <a:latin typeface="Barlow Light"/>
              <a:ea typeface="Barlow Light"/>
              <a:cs typeface="Barlow Light"/>
              <a:sym typeface="Barlow Ligh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26"/>
          <p:cNvSpPr txBox="1"/>
          <p:nvPr>
            <p:ph type="title"/>
          </p:nvPr>
        </p:nvSpPr>
        <p:spPr>
          <a:xfrm>
            <a:off x="457200" y="605600"/>
            <a:ext cx="5684400" cy="741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Cost Function</a:t>
            </a:r>
            <a:endParaRPr/>
          </a:p>
        </p:txBody>
      </p:sp>
      <p:sp>
        <p:nvSpPr>
          <p:cNvPr id="550" name="Google Shape;550;p26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51" name="Google Shape;551;p26"/>
          <p:cNvSpPr txBox="1"/>
          <p:nvPr>
            <p:ph idx="4294967295" type="body"/>
          </p:nvPr>
        </p:nvSpPr>
        <p:spPr>
          <a:xfrm>
            <a:off x="457200" y="1383500"/>
            <a:ext cx="8191800" cy="3300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30200" lvl="0" marL="457200" rtl="0" algn="l">
              <a:spcBef>
                <a:spcPts val="600"/>
              </a:spcBef>
              <a:spcAft>
                <a:spcPts val="0"/>
              </a:spcAft>
              <a:buSzPts val="1600"/>
              <a:buChar char="▸"/>
            </a:pPr>
            <a:r>
              <a:rPr lang="en" sz="1800"/>
              <a:t>Cost Function quantifies the </a:t>
            </a:r>
            <a:r>
              <a:rPr b="1" lang="en" sz="1800">
                <a:latin typeface="Barlow"/>
                <a:ea typeface="Barlow"/>
                <a:cs typeface="Barlow"/>
                <a:sym typeface="Barlow"/>
              </a:rPr>
              <a:t>error </a:t>
            </a:r>
            <a:r>
              <a:rPr lang="en" sz="1800"/>
              <a:t>between predicted values and expected values </a:t>
            </a:r>
            <a:endParaRPr sz="18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30200" lvl="0" marL="457200" rtl="0" algn="l">
              <a:spcBef>
                <a:spcPts val="600"/>
              </a:spcBef>
              <a:spcAft>
                <a:spcPts val="0"/>
              </a:spcAft>
              <a:buSzPts val="1600"/>
              <a:buChar char="▸"/>
            </a:pPr>
            <a:r>
              <a:rPr lang="en" sz="1800"/>
              <a:t>Cost Function for </a:t>
            </a:r>
            <a:r>
              <a:rPr b="1" lang="en" sz="1800">
                <a:latin typeface="Barlow"/>
                <a:ea typeface="Barlow"/>
                <a:cs typeface="Barlow"/>
                <a:sym typeface="Barlow"/>
              </a:rPr>
              <a:t>Univariate</a:t>
            </a:r>
            <a:r>
              <a:rPr lang="en" sz="1800"/>
              <a:t> Linear Regression is basically </a:t>
            </a:r>
            <a:r>
              <a:rPr b="1" lang="en" sz="1800">
                <a:latin typeface="Barlow"/>
                <a:ea typeface="Barlow"/>
                <a:cs typeface="Barlow"/>
                <a:sym typeface="Barlow"/>
              </a:rPr>
              <a:t>Mean Squared Error:</a:t>
            </a:r>
            <a:endParaRPr sz="18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where </a:t>
            </a:r>
            <a:r>
              <a:rPr b="1" lang="en" sz="1800">
                <a:latin typeface="Barlow"/>
                <a:ea typeface="Barlow"/>
                <a:cs typeface="Barlow"/>
                <a:sym typeface="Barlow"/>
              </a:rPr>
              <a:t>x</a:t>
            </a:r>
            <a:r>
              <a:rPr b="1" baseline="30000" lang="en" sz="1800">
                <a:latin typeface="Barlow"/>
                <a:ea typeface="Barlow"/>
                <a:cs typeface="Barlow"/>
                <a:sym typeface="Barlow"/>
              </a:rPr>
              <a:t>(i)</a:t>
            </a:r>
            <a:r>
              <a:rPr lang="en" sz="1800"/>
              <a:t> is the </a:t>
            </a:r>
            <a:r>
              <a:rPr b="1" lang="en" sz="1800">
                <a:latin typeface="Barlow"/>
                <a:ea typeface="Barlow"/>
                <a:cs typeface="Barlow"/>
                <a:sym typeface="Barlow"/>
              </a:rPr>
              <a:t>input</a:t>
            </a:r>
            <a:r>
              <a:rPr lang="en" sz="1800"/>
              <a:t> for i</a:t>
            </a:r>
            <a:r>
              <a:rPr baseline="30000" lang="en" sz="1800"/>
              <a:t>th </a:t>
            </a:r>
            <a:r>
              <a:rPr lang="en" sz="1800"/>
              <a:t>training example and </a:t>
            </a:r>
            <a:r>
              <a:rPr b="1" lang="en" sz="1800">
                <a:latin typeface="Barlow"/>
                <a:ea typeface="Barlow"/>
                <a:cs typeface="Barlow"/>
                <a:sym typeface="Barlow"/>
              </a:rPr>
              <a:t>y</a:t>
            </a:r>
            <a:r>
              <a:rPr b="1" baseline="30000" lang="en" sz="1800">
                <a:latin typeface="Barlow"/>
                <a:ea typeface="Barlow"/>
                <a:cs typeface="Barlow"/>
                <a:sym typeface="Barlow"/>
              </a:rPr>
              <a:t>(i)</a:t>
            </a:r>
            <a:r>
              <a:rPr b="1" lang="en" sz="1800"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" sz="1800"/>
              <a:t>is the </a:t>
            </a:r>
            <a:r>
              <a:rPr b="1" lang="en" sz="1800">
                <a:latin typeface="Barlow"/>
                <a:ea typeface="Barlow"/>
                <a:cs typeface="Barlow"/>
                <a:sym typeface="Barlow"/>
              </a:rPr>
              <a:t>output</a:t>
            </a:r>
            <a:r>
              <a:rPr lang="en" sz="1800"/>
              <a:t> and m is the total no. of training examples</a:t>
            </a:r>
            <a:endParaRPr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52" name="Google Shape;55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2325" y="3220875"/>
            <a:ext cx="5539150" cy="828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27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58" name="Google Shape;558;p27"/>
          <p:cNvSpPr txBox="1"/>
          <p:nvPr>
            <p:ph idx="4294967295" type="body"/>
          </p:nvPr>
        </p:nvSpPr>
        <p:spPr>
          <a:xfrm>
            <a:off x="457200" y="1307300"/>
            <a:ext cx="4686300" cy="3300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59" name="Google Shape;559;p27"/>
          <p:cNvPicPr preferRelativeResize="0"/>
          <p:nvPr/>
        </p:nvPicPr>
        <p:blipFill rotWithShape="1">
          <a:blip r:embed="rId3">
            <a:alphaModFix/>
          </a:blip>
          <a:srcRect b="0" l="4076" r="0" t="0"/>
          <a:stretch/>
        </p:blipFill>
        <p:spPr>
          <a:xfrm>
            <a:off x="271875" y="228600"/>
            <a:ext cx="8491125" cy="4106325"/>
          </a:xfrm>
          <a:prstGeom prst="rect">
            <a:avLst/>
          </a:prstGeom>
          <a:noFill/>
          <a:ln>
            <a:noFill/>
          </a:ln>
        </p:spPr>
      </p:pic>
      <p:sp>
        <p:nvSpPr>
          <p:cNvPr id="560" name="Google Shape;560;p27"/>
          <p:cNvSpPr txBox="1"/>
          <p:nvPr/>
        </p:nvSpPr>
        <p:spPr>
          <a:xfrm>
            <a:off x="521100" y="4545550"/>
            <a:ext cx="8127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292929"/>
                </a:solidFill>
                <a:highlight>
                  <a:srgbClr val="FFFFFF"/>
                </a:highlight>
                <a:latin typeface="Barlow Light"/>
                <a:ea typeface="Barlow Light"/>
                <a:cs typeface="Barlow Light"/>
                <a:sym typeface="Barlow Light"/>
              </a:rPr>
              <a:t>Goal: To minimize the cost function to improve the accuracy of our model.</a:t>
            </a:r>
            <a:endParaRPr>
              <a:latin typeface="Barlow Light"/>
              <a:ea typeface="Barlow Light"/>
              <a:cs typeface="Barlow Light"/>
              <a:sym typeface="Barlow Ligh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28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66" name="Google Shape;56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8275" y="1164325"/>
            <a:ext cx="6349500" cy="3941075"/>
          </a:xfrm>
          <a:prstGeom prst="rect">
            <a:avLst/>
          </a:prstGeom>
          <a:noFill/>
          <a:ln>
            <a:noFill/>
          </a:ln>
        </p:spPr>
      </p:pic>
      <p:sp>
        <p:nvSpPr>
          <p:cNvPr id="567" name="Google Shape;567;p28"/>
          <p:cNvSpPr txBox="1"/>
          <p:nvPr>
            <p:ph type="title"/>
          </p:nvPr>
        </p:nvSpPr>
        <p:spPr>
          <a:xfrm>
            <a:off x="381000" y="605600"/>
            <a:ext cx="6802800" cy="741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Gradient Descent</a:t>
            </a:r>
            <a:endParaRPr sz="35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29"/>
          <p:cNvSpPr txBox="1"/>
          <p:nvPr>
            <p:ph type="title"/>
          </p:nvPr>
        </p:nvSpPr>
        <p:spPr>
          <a:xfrm>
            <a:off x="457200" y="605600"/>
            <a:ext cx="6802800" cy="741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/>
              <a:t>Gradient Descent</a:t>
            </a:r>
            <a:endParaRPr sz="4200"/>
          </a:p>
        </p:txBody>
      </p:sp>
      <p:sp>
        <p:nvSpPr>
          <p:cNvPr id="573" name="Google Shape;573;p29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4" name="Google Shape;574;p29"/>
          <p:cNvSpPr txBox="1"/>
          <p:nvPr>
            <p:ph idx="4294967295" type="body"/>
          </p:nvPr>
        </p:nvSpPr>
        <p:spPr>
          <a:xfrm>
            <a:off x="762000" y="926300"/>
            <a:ext cx="7003200" cy="3300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0200" lvl="0" marL="457200" rtl="0" algn="l">
              <a:spcBef>
                <a:spcPts val="600"/>
              </a:spcBef>
              <a:spcAft>
                <a:spcPts val="0"/>
              </a:spcAft>
              <a:buSzPts val="1600"/>
              <a:buChar char="▸"/>
            </a:pPr>
            <a:r>
              <a:rPr lang="en" sz="1800"/>
              <a:t>First Order Optimization algorithm used to minimize the cost function by </a:t>
            </a:r>
            <a:r>
              <a:rPr b="1" lang="en" sz="1800">
                <a:latin typeface="Barlow"/>
                <a:ea typeface="Barlow"/>
                <a:cs typeface="Barlow"/>
                <a:sym typeface="Barlow"/>
              </a:rPr>
              <a:t>iteratively</a:t>
            </a:r>
            <a:r>
              <a:rPr lang="en" sz="1800"/>
              <a:t> moving in the direction of </a:t>
            </a:r>
            <a:r>
              <a:rPr b="1" lang="en" sz="1800">
                <a:latin typeface="Barlow"/>
                <a:ea typeface="Barlow"/>
                <a:cs typeface="Barlow"/>
                <a:sym typeface="Barlow"/>
              </a:rPr>
              <a:t>steepest descent </a:t>
            </a:r>
            <a:r>
              <a:rPr lang="en" sz="1800"/>
              <a:t>as defined by the negative of the gradient.</a:t>
            </a:r>
            <a:endParaRPr sz="18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▸"/>
            </a:pPr>
            <a:r>
              <a:rPr lang="en" sz="1800"/>
              <a:t>Algorithm:</a:t>
            </a:r>
            <a:endParaRPr sz="1800"/>
          </a:p>
        </p:txBody>
      </p:sp>
      <p:pic>
        <p:nvPicPr>
          <p:cNvPr id="575" name="Google Shape;575;p29"/>
          <p:cNvPicPr preferRelativeResize="0"/>
          <p:nvPr/>
        </p:nvPicPr>
        <p:blipFill rotWithShape="1">
          <a:blip r:embed="rId3">
            <a:alphaModFix/>
          </a:blip>
          <a:srcRect b="0" l="0" r="0" t="6898"/>
          <a:stretch/>
        </p:blipFill>
        <p:spPr>
          <a:xfrm>
            <a:off x="2451825" y="2462925"/>
            <a:ext cx="3514875" cy="1590800"/>
          </a:xfrm>
          <a:prstGeom prst="rect">
            <a:avLst/>
          </a:prstGeom>
          <a:noFill/>
          <a:ln>
            <a:noFill/>
          </a:ln>
        </p:spPr>
      </p:pic>
      <p:sp>
        <p:nvSpPr>
          <p:cNvPr id="576" name="Google Shape;576;p29"/>
          <p:cNvSpPr txBox="1"/>
          <p:nvPr/>
        </p:nvSpPr>
        <p:spPr>
          <a:xfrm>
            <a:off x="2352775" y="4104925"/>
            <a:ext cx="37938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Barlow Light"/>
                <a:ea typeface="Barlow Light"/>
                <a:cs typeface="Barlow Light"/>
                <a:sym typeface="Barlow Light"/>
              </a:rPr>
              <a:t>where </a:t>
            </a:r>
            <a:r>
              <a:rPr lang="en" sz="2300">
                <a:latin typeface="Barlow Light"/>
                <a:ea typeface="Barlow Light"/>
                <a:cs typeface="Barlow Light"/>
                <a:sym typeface="Barlow Light"/>
              </a:rPr>
              <a:t>α </a:t>
            </a:r>
            <a:r>
              <a:rPr lang="en" sz="1800">
                <a:latin typeface="Barlow Light"/>
                <a:ea typeface="Barlow Light"/>
                <a:cs typeface="Barlow Light"/>
                <a:sym typeface="Barlow Light"/>
              </a:rPr>
              <a:t>is called the </a:t>
            </a:r>
            <a:r>
              <a:rPr b="1" lang="en" sz="1800">
                <a:latin typeface="Barlow"/>
                <a:ea typeface="Barlow"/>
                <a:cs typeface="Barlow"/>
                <a:sym typeface="Barlow"/>
              </a:rPr>
              <a:t>Learning Rate.</a:t>
            </a:r>
            <a:endParaRPr b="1" sz="1800"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30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82" name="Google Shape;582;p30"/>
          <p:cNvPicPr preferRelativeResize="0"/>
          <p:nvPr/>
        </p:nvPicPr>
        <p:blipFill rotWithShape="1">
          <a:blip r:embed="rId3">
            <a:alphaModFix/>
          </a:blip>
          <a:srcRect b="3353" l="0" r="0" t="0"/>
          <a:stretch/>
        </p:blipFill>
        <p:spPr>
          <a:xfrm>
            <a:off x="623788" y="373913"/>
            <a:ext cx="7896425" cy="4395675"/>
          </a:xfrm>
          <a:prstGeom prst="rect">
            <a:avLst/>
          </a:prstGeom>
          <a:noFill/>
          <a:ln>
            <a:noFill/>
          </a:ln>
        </p:spPr>
      </p:pic>
      <p:sp>
        <p:nvSpPr>
          <p:cNvPr id="583" name="Google Shape;583;p30"/>
          <p:cNvSpPr txBox="1"/>
          <p:nvPr/>
        </p:nvSpPr>
        <p:spPr>
          <a:xfrm>
            <a:off x="395475" y="352300"/>
            <a:ext cx="7035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Barlow Light"/>
                <a:ea typeface="Barlow Light"/>
                <a:cs typeface="Barlow Light"/>
                <a:sym typeface="Barlow Light"/>
              </a:rPr>
              <a:t>Gradient descent in progress</a:t>
            </a:r>
            <a:endParaRPr sz="2000"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584" name="Google Shape;584;p30"/>
          <p:cNvSpPr/>
          <p:nvPr/>
        </p:nvSpPr>
        <p:spPr>
          <a:xfrm rot="5400000">
            <a:off x="-78275" y="454450"/>
            <a:ext cx="444900" cy="2883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13"/>
          <p:cNvSpPr txBox="1"/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Variables</a:t>
            </a:r>
            <a:endParaRPr/>
          </a:p>
        </p:txBody>
      </p:sp>
      <p:sp>
        <p:nvSpPr>
          <p:cNvPr id="348" name="Google Shape;348;p13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49" name="Google Shape;349;p13"/>
          <p:cNvGrpSpPr/>
          <p:nvPr/>
        </p:nvGrpSpPr>
        <p:grpSpPr>
          <a:xfrm>
            <a:off x="6934484" y="76333"/>
            <a:ext cx="2057033" cy="1280594"/>
            <a:chOff x="6986665" y="3298709"/>
            <a:chExt cx="1817809" cy="1077669"/>
          </a:xfrm>
        </p:grpSpPr>
        <p:sp>
          <p:nvSpPr>
            <p:cNvPr id="350" name="Google Shape;350;p13"/>
            <p:cNvSpPr/>
            <p:nvPr/>
          </p:nvSpPr>
          <p:spPr>
            <a:xfrm>
              <a:off x="6986665" y="3342725"/>
              <a:ext cx="1790318" cy="1033653"/>
            </a:xfrm>
            <a:custGeom>
              <a:rect b="b" l="l" r="r" t="t"/>
              <a:pathLst>
                <a:path extrusionOk="0" h="1292066" w="2237898">
                  <a:moveTo>
                    <a:pt x="942784" y="1292066"/>
                  </a:moveTo>
                  <a:lnTo>
                    <a:pt x="0" y="747713"/>
                  </a:lnTo>
                  <a:lnTo>
                    <a:pt x="1295114" y="0"/>
                  </a:lnTo>
                  <a:lnTo>
                    <a:pt x="2237899" y="544259"/>
                  </a:lnTo>
                  <a:lnTo>
                    <a:pt x="942784" y="1292066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1" name="Google Shape;351;p13"/>
            <p:cNvSpPr/>
            <p:nvPr/>
          </p:nvSpPr>
          <p:spPr>
            <a:xfrm>
              <a:off x="7014156" y="3327342"/>
              <a:ext cx="1790318" cy="1033653"/>
            </a:xfrm>
            <a:custGeom>
              <a:rect b="b" l="l" r="r" t="t"/>
              <a:pathLst>
                <a:path extrusionOk="0" h="1292066" w="2237898">
                  <a:moveTo>
                    <a:pt x="2206847" y="526447"/>
                  </a:moveTo>
                  <a:lnTo>
                    <a:pt x="1295210" y="0"/>
                  </a:lnTo>
                  <a:lnTo>
                    <a:pt x="31052" y="729901"/>
                  </a:lnTo>
                  <a:lnTo>
                    <a:pt x="0" y="711994"/>
                  </a:lnTo>
                  <a:lnTo>
                    <a:pt x="0" y="747808"/>
                  </a:lnTo>
                  <a:lnTo>
                    <a:pt x="942785" y="1292066"/>
                  </a:lnTo>
                  <a:lnTo>
                    <a:pt x="2237899" y="544354"/>
                  </a:lnTo>
                  <a:lnTo>
                    <a:pt x="2237899" y="508540"/>
                  </a:lnTo>
                  <a:lnTo>
                    <a:pt x="2206847" y="52644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2" name="Google Shape;352;p13"/>
            <p:cNvSpPr/>
            <p:nvPr/>
          </p:nvSpPr>
          <p:spPr>
            <a:xfrm>
              <a:off x="7014156" y="3298709"/>
              <a:ext cx="1790318" cy="1033653"/>
            </a:xfrm>
            <a:custGeom>
              <a:rect b="b" l="l" r="r" t="t"/>
              <a:pathLst>
                <a:path extrusionOk="0" h="1292066" w="2237898">
                  <a:moveTo>
                    <a:pt x="942785" y="1292066"/>
                  </a:moveTo>
                  <a:lnTo>
                    <a:pt x="0" y="747808"/>
                  </a:lnTo>
                  <a:lnTo>
                    <a:pt x="1295210" y="0"/>
                  </a:lnTo>
                  <a:lnTo>
                    <a:pt x="2237899" y="544354"/>
                  </a:lnTo>
                  <a:lnTo>
                    <a:pt x="942785" y="1292066"/>
                  </a:lnTo>
                  <a:close/>
                </a:path>
              </a:pathLst>
            </a:custGeom>
            <a:solidFill>
              <a:srgbClr val="FAFB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3" name="Google Shape;353;p13"/>
            <p:cNvSpPr/>
            <p:nvPr/>
          </p:nvSpPr>
          <p:spPr>
            <a:xfrm>
              <a:off x="7976493" y="3396565"/>
              <a:ext cx="664692" cy="383742"/>
            </a:xfrm>
            <a:custGeom>
              <a:rect b="b" l="l" r="r" t="t"/>
              <a:pathLst>
                <a:path extrusionOk="0" h="479678" w="830865">
                  <a:moveTo>
                    <a:pt x="755904" y="479679"/>
                  </a:moveTo>
                  <a:lnTo>
                    <a:pt x="0" y="43243"/>
                  </a:lnTo>
                  <a:lnTo>
                    <a:pt x="74867" y="0"/>
                  </a:lnTo>
                  <a:lnTo>
                    <a:pt x="830866" y="436436"/>
                  </a:lnTo>
                  <a:lnTo>
                    <a:pt x="755904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4" name="Google Shape;354;p13"/>
            <p:cNvSpPr/>
            <p:nvPr/>
          </p:nvSpPr>
          <p:spPr>
            <a:xfrm>
              <a:off x="7912754" y="3450709"/>
              <a:ext cx="634670" cy="366446"/>
            </a:xfrm>
            <a:custGeom>
              <a:rect b="b" l="l" r="r" t="t"/>
              <a:pathLst>
                <a:path extrusionOk="0" h="458057" w="793337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6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5" name="Google Shape;355;p13"/>
            <p:cNvSpPr/>
            <p:nvPr/>
          </p:nvSpPr>
          <p:spPr>
            <a:xfrm>
              <a:off x="7863331" y="3479190"/>
              <a:ext cx="634670" cy="366446"/>
            </a:xfrm>
            <a:custGeom>
              <a:rect b="b" l="l" r="r" t="t"/>
              <a:pathLst>
                <a:path extrusionOk="0" h="458057" w="793337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6" name="Google Shape;356;p13"/>
            <p:cNvSpPr/>
            <p:nvPr/>
          </p:nvSpPr>
          <p:spPr>
            <a:xfrm>
              <a:off x="7813984" y="3507747"/>
              <a:ext cx="634670" cy="366446"/>
            </a:xfrm>
            <a:custGeom>
              <a:rect b="b" l="l" r="r" t="t"/>
              <a:pathLst>
                <a:path extrusionOk="0" h="458057" w="793337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7" name="Google Shape;357;p13"/>
            <p:cNvSpPr/>
            <p:nvPr/>
          </p:nvSpPr>
          <p:spPr>
            <a:xfrm>
              <a:off x="7451727" y="3699575"/>
              <a:ext cx="664616" cy="383743"/>
            </a:xfrm>
            <a:custGeom>
              <a:rect b="b" l="l" r="r" t="t"/>
              <a:pathLst>
                <a:path extrusionOk="0" h="479679" w="830770">
                  <a:moveTo>
                    <a:pt x="756000" y="479679"/>
                  </a:moveTo>
                  <a:lnTo>
                    <a:pt x="0" y="43244"/>
                  </a:lnTo>
                  <a:lnTo>
                    <a:pt x="74962" y="0"/>
                  </a:lnTo>
                  <a:lnTo>
                    <a:pt x="830771" y="436436"/>
                  </a:lnTo>
                  <a:lnTo>
                    <a:pt x="756000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8" name="Google Shape;358;p13"/>
            <p:cNvSpPr/>
            <p:nvPr/>
          </p:nvSpPr>
          <p:spPr>
            <a:xfrm>
              <a:off x="7387988" y="3753643"/>
              <a:ext cx="593293" cy="342595"/>
            </a:xfrm>
            <a:custGeom>
              <a:rect b="b" l="l" r="r" t="t"/>
              <a:pathLst>
                <a:path extrusionOk="0" h="428244" w="741616">
                  <a:moveTo>
                    <a:pt x="704184" y="428244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41617" y="406622"/>
                  </a:lnTo>
                  <a:lnTo>
                    <a:pt x="704184" y="42824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" name="Google Shape;359;p13"/>
            <p:cNvSpPr/>
            <p:nvPr/>
          </p:nvSpPr>
          <p:spPr>
            <a:xfrm>
              <a:off x="7338565" y="3782200"/>
              <a:ext cx="582091" cy="336042"/>
            </a:xfrm>
            <a:custGeom>
              <a:rect b="b" l="l" r="r" t="t"/>
              <a:pathLst>
                <a:path extrusionOk="0" h="420052" w="727614">
                  <a:moveTo>
                    <a:pt x="690181" y="420053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27615" y="398431"/>
                  </a:lnTo>
                  <a:lnTo>
                    <a:pt x="690181" y="42005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" name="Google Shape;360;p13"/>
            <p:cNvSpPr/>
            <p:nvPr/>
          </p:nvSpPr>
          <p:spPr>
            <a:xfrm>
              <a:off x="7289218" y="3810681"/>
              <a:ext cx="496671" cy="286816"/>
            </a:xfrm>
            <a:custGeom>
              <a:rect b="b" l="l" r="r" t="t"/>
              <a:pathLst>
                <a:path extrusionOk="0" h="358520" w="620839">
                  <a:moveTo>
                    <a:pt x="583406" y="358521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620840" y="336899"/>
                  </a:lnTo>
                  <a:lnTo>
                    <a:pt x="583406" y="35852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" name="Google Shape;361;p13"/>
            <p:cNvSpPr/>
            <p:nvPr/>
          </p:nvSpPr>
          <p:spPr>
            <a:xfrm>
              <a:off x="7582329" y="3561435"/>
              <a:ext cx="337413" cy="194766"/>
            </a:xfrm>
            <a:custGeom>
              <a:rect b="b" l="l" r="r" t="t"/>
              <a:pathLst>
                <a:path extrusionOk="0" h="243458" w="421766">
                  <a:moveTo>
                    <a:pt x="210883" y="243459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729"/>
                  </a:lnTo>
                  <a:lnTo>
                    <a:pt x="210883" y="24345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" name="Google Shape;362;p13"/>
            <p:cNvSpPr/>
            <p:nvPr/>
          </p:nvSpPr>
          <p:spPr>
            <a:xfrm>
              <a:off x="7800200" y="3687162"/>
              <a:ext cx="337413" cy="194843"/>
            </a:xfrm>
            <a:custGeom>
              <a:rect b="b" l="l" r="r" t="t"/>
              <a:pathLst>
                <a:path extrusionOk="0" h="243554" w="421766">
                  <a:moveTo>
                    <a:pt x="210884" y="243554"/>
                  </a:moveTo>
                  <a:lnTo>
                    <a:pt x="0" y="121825"/>
                  </a:lnTo>
                  <a:lnTo>
                    <a:pt x="210884" y="0"/>
                  </a:lnTo>
                  <a:lnTo>
                    <a:pt x="421767" y="121825"/>
                  </a:lnTo>
                  <a:lnTo>
                    <a:pt x="210884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" name="Google Shape;363;p13"/>
            <p:cNvSpPr/>
            <p:nvPr/>
          </p:nvSpPr>
          <p:spPr>
            <a:xfrm>
              <a:off x="8018073" y="3812966"/>
              <a:ext cx="337413" cy="194843"/>
            </a:xfrm>
            <a:custGeom>
              <a:rect b="b" l="l" r="r" t="t"/>
              <a:pathLst>
                <a:path extrusionOk="0" h="243554" w="421766">
                  <a:moveTo>
                    <a:pt x="210883" y="243554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825"/>
                  </a:lnTo>
                  <a:lnTo>
                    <a:pt x="210883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" name="Google Shape;364;p13"/>
            <p:cNvSpPr/>
            <p:nvPr/>
          </p:nvSpPr>
          <p:spPr>
            <a:xfrm>
              <a:off x="7794459" y="3551002"/>
              <a:ext cx="540846" cy="312343"/>
            </a:xfrm>
            <a:custGeom>
              <a:rect b="b" l="l" r="r" t="t"/>
              <a:pathLst>
                <a:path extrusionOk="0" h="390429" w="676058">
                  <a:moveTo>
                    <a:pt x="625735" y="92488"/>
                  </a:moveTo>
                  <a:cubicBezTo>
                    <a:pt x="610904" y="78943"/>
                    <a:pt x="594607" y="67094"/>
                    <a:pt x="577157" y="57150"/>
                  </a:cubicBezTo>
                  <a:cubicBezTo>
                    <a:pt x="445236" y="-19050"/>
                    <a:pt x="230733" y="-19050"/>
                    <a:pt x="98907" y="57150"/>
                  </a:cubicBezTo>
                  <a:cubicBezTo>
                    <a:pt x="78543" y="68666"/>
                    <a:pt x="59826" y="82896"/>
                    <a:pt x="43281" y="99441"/>
                  </a:cubicBezTo>
                  <a:cubicBezTo>
                    <a:pt x="-29204" y="173831"/>
                    <a:pt x="-10630" y="270034"/>
                    <a:pt x="98907" y="333280"/>
                  </a:cubicBezTo>
                  <a:cubicBezTo>
                    <a:pt x="230733" y="409480"/>
                    <a:pt x="445331" y="409480"/>
                    <a:pt x="577157" y="333280"/>
                  </a:cubicBezTo>
                  <a:cubicBezTo>
                    <a:pt x="690124" y="268033"/>
                    <a:pt x="706316" y="167735"/>
                    <a:pt x="625735" y="92488"/>
                  </a:cubicBezTo>
                  <a:close/>
                  <a:moveTo>
                    <a:pt x="535152" y="308610"/>
                  </a:moveTo>
                  <a:cubicBezTo>
                    <a:pt x="426472" y="371380"/>
                    <a:pt x="249402" y="371380"/>
                    <a:pt x="141008" y="308610"/>
                  </a:cubicBezTo>
                  <a:cubicBezTo>
                    <a:pt x="64808" y="264605"/>
                    <a:pt x="41948" y="201168"/>
                    <a:pt x="72713" y="145542"/>
                  </a:cubicBezTo>
                  <a:cubicBezTo>
                    <a:pt x="89277" y="118310"/>
                    <a:pt x="112871" y="96031"/>
                    <a:pt x="141008" y="81058"/>
                  </a:cubicBezTo>
                  <a:cubicBezTo>
                    <a:pt x="249688" y="18383"/>
                    <a:pt x="426758" y="18383"/>
                    <a:pt x="535152" y="81058"/>
                  </a:cubicBezTo>
                  <a:cubicBezTo>
                    <a:pt x="563260" y="96002"/>
                    <a:pt x="586797" y="118291"/>
                    <a:pt x="603256" y="145542"/>
                  </a:cubicBezTo>
                  <a:lnTo>
                    <a:pt x="603256" y="145542"/>
                  </a:lnTo>
                  <a:cubicBezTo>
                    <a:pt x="634117" y="201549"/>
                    <a:pt x="611352" y="264890"/>
                    <a:pt x="535152" y="30861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" name="Google Shape;365;p13"/>
            <p:cNvSpPr/>
            <p:nvPr/>
          </p:nvSpPr>
          <p:spPr>
            <a:xfrm>
              <a:off x="7824798" y="3491907"/>
              <a:ext cx="470058" cy="181410"/>
            </a:xfrm>
            <a:custGeom>
              <a:rect b="b" l="l" r="r" t="t"/>
              <a:pathLst>
                <a:path extrusionOk="0" h="226763" w="587572">
                  <a:moveTo>
                    <a:pt x="565309" y="219837"/>
                  </a:moveTo>
                  <a:lnTo>
                    <a:pt x="565309" y="219837"/>
                  </a:lnTo>
                  <a:cubicBezTo>
                    <a:pt x="548849" y="192586"/>
                    <a:pt x="525313" y="170297"/>
                    <a:pt x="497205" y="155353"/>
                  </a:cubicBezTo>
                  <a:cubicBezTo>
                    <a:pt x="388525" y="92678"/>
                    <a:pt x="211455" y="92678"/>
                    <a:pt x="103061" y="155353"/>
                  </a:cubicBezTo>
                  <a:cubicBezTo>
                    <a:pt x="74924" y="170326"/>
                    <a:pt x="51330" y="192605"/>
                    <a:pt x="34766" y="219837"/>
                  </a:cubicBezTo>
                  <a:lnTo>
                    <a:pt x="5334" y="172974"/>
                  </a:lnTo>
                  <a:lnTo>
                    <a:pt x="0" y="164497"/>
                  </a:lnTo>
                  <a:lnTo>
                    <a:pt x="38100" y="73533"/>
                  </a:lnTo>
                  <a:lnTo>
                    <a:pt x="170402" y="0"/>
                  </a:lnTo>
                  <a:lnTo>
                    <a:pt x="416719" y="4286"/>
                  </a:lnTo>
                  <a:lnTo>
                    <a:pt x="584073" y="103537"/>
                  </a:lnTo>
                  <a:cubicBezTo>
                    <a:pt x="584073" y="103537"/>
                    <a:pt x="587121" y="134969"/>
                    <a:pt x="587502" y="166021"/>
                  </a:cubicBezTo>
                  <a:cubicBezTo>
                    <a:pt x="588169" y="204883"/>
                    <a:pt x="584359" y="242697"/>
                    <a:pt x="565309" y="219837"/>
                  </a:cubicBez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" name="Google Shape;366;p13"/>
            <p:cNvSpPr/>
            <p:nvPr/>
          </p:nvSpPr>
          <p:spPr>
            <a:xfrm>
              <a:off x="7794490" y="3623727"/>
              <a:ext cx="41071" cy="82677"/>
            </a:xfrm>
            <a:custGeom>
              <a:rect b="b" l="l" r="r" t="t"/>
              <a:pathLst>
                <a:path extrusionOk="0" h="103346" w="51339">
                  <a:moveTo>
                    <a:pt x="0" y="103346"/>
                  </a:moveTo>
                  <a:lnTo>
                    <a:pt x="95" y="0"/>
                  </a:lnTo>
                  <a:lnTo>
                    <a:pt x="51340" y="86773"/>
                  </a:lnTo>
                  <a:lnTo>
                    <a:pt x="0" y="103346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7" name="Google Shape;367;p13"/>
            <p:cNvSpPr/>
            <p:nvPr/>
          </p:nvSpPr>
          <p:spPr>
            <a:xfrm>
              <a:off x="8298847" y="3624184"/>
              <a:ext cx="36118" cy="82219"/>
            </a:xfrm>
            <a:custGeom>
              <a:rect b="b" l="l" r="r" t="t"/>
              <a:pathLst>
                <a:path extrusionOk="0" h="102774" w="45148">
                  <a:moveTo>
                    <a:pt x="45148" y="102775"/>
                  </a:moveTo>
                  <a:lnTo>
                    <a:pt x="45148" y="0"/>
                  </a:lnTo>
                  <a:lnTo>
                    <a:pt x="0" y="51149"/>
                  </a:lnTo>
                  <a:lnTo>
                    <a:pt x="45148" y="102775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8" name="Google Shape;368;p13"/>
            <p:cNvSpPr/>
            <p:nvPr/>
          </p:nvSpPr>
          <p:spPr>
            <a:xfrm>
              <a:off x="7842237" y="3535238"/>
              <a:ext cx="450190" cy="259842"/>
            </a:xfrm>
            <a:custGeom>
              <a:rect b="b" l="l" r="r" t="t"/>
              <a:pathLst>
                <a:path extrusionOk="0" h="324802" w="562737">
                  <a:moveTo>
                    <a:pt x="562737" y="162401"/>
                  </a:moveTo>
                  <a:cubicBezTo>
                    <a:pt x="562737" y="252093"/>
                    <a:pt x="436764" y="324802"/>
                    <a:pt x="281368" y="324802"/>
                  </a:cubicBezTo>
                  <a:cubicBezTo>
                    <a:pt x="125973" y="324802"/>
                    <a:pt x="0" y="252093"/>
                    <a:pt x="0" y="162401"/>
                  </a:cubicBezTo>
                  <a:cubicBezTo>
                    <a:pt x="0" y="72710"/>
                    <a:pt x="125973" y="0"/>
                    <a:pt x="281368" y="0"/>
                  </a:cubicBezTo>
                  <a:cubicBezTo>
                    <a:pt x="436764" y="0"/>
                    <a:pt x="562737" y="72710"/>
                    <a:pt x="562737" y="162401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" name="Google Shape;369;p13"/>
            <p:cNvSpPr/>
            <p:nvPr/>
          </p:nvSpPr>
          <p:spPr>
            <a:xfrm>
              <a:off x="7815050" y="3673683"/>
              <a:ext cx="491790" cy="176435"/>
            </a:xfrm>
            <a:custGeom>
              <a:rect b="b" l="l" r="r" t="t"/>
              <a:pathLst>
                <a:path extrusionOk="0" h="220544" w="614737">
                  <a:moveTo>
                    <a:pt x="0" y="58293"/>
                  </a:moveTo>
                  <a:cubicBezTo>
                    <a:pt x="0" y="58293"/>
                    <a:pt x="43339" y="228981"/>
                    <a:pt x="366522" y="220218"/>
                  </a:cubicBezTo>
                  <a:cubicBezTo>
                    <a:pt x="590836" y="220218"/>
                    <a:pt x="619506" y="27432"/>
                    <a:pt x="614172" y="0"/>
                  </a:cubicBezTo>
                  <a:cubicBezTo>
                    <a:pt x="567595" y="64189"/>
                    <a:pt x="495062" y="104556"/>
                    <a:pt x="415957" y="110300"/>
                  </a:cubicBezTo>
                  <a:cubicBezTo>
                    <a:pt x="279463" y="122206"/>
                    <a:pt x="178689" y="120682"/>
                    <a:pt x="124778" y="94583"/>
                  </a:cubicBezTo>
                  <a:cubicBezTo>
                    <a:pt x="70866" y="68485"/>
                    <a:pt x="95" y="0"/>
                    <a:pt x="95" y="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0" name="Google Shape;370;p13"/>
            <p:cNvSpPr/>
            <p:nvPr/>
          </p:nvSpPr>
          <p:spPr>
            <a:xfrm>
              <a:off x="7794490" y="3472184"/>
              <a:ext cx="540791" cy="312391"/>
            </a:xfrm>
            <a:custGeom>
              <a:rect b="b" l="l" r="r" t="t"/>
              <a:pathLst>
                <a:path extrusionOk="0" h="390489" w="675989">
                  <a:moveTo>
                    <a:pt x="98869" y="333375"/>
                  </a:moveTo>
                  <a:cubicBezTo>
                    <a:pt x="-32956" y="257175"/>
                    <a:pt x="-32956" y="133350"/>
                    <a:pt x="98869" y="57150"/>
                  </a:cubicBezTo>
                  <a:cubicBezTo>
                    <a:pt x="230695" y="-19050"/>
                    <a:pt x="445294" y="-19050"/>
                    <a:pt x="577120" y="57150"/>
                  </a:cubicBezTo>
                  <a:cubicBezTo>
                    <a:pt x="708946" y="133350"/>
                    <a:pt x="708946" y="257175"/>
                    <a:pt x="577120" y="333375"/>
                  </a:cubicBezTo>
                  <a:cubicBezTo>
                    <a:pt x="445294" y="409575"/>
                    <a:pt x="230695" y="409480"/>
                    <a:pt x="98869" y="333375"/>
                  </a:cubicBezTo>
                  <a:close/>
                  <a:moveTo>
                    <a:pt x="535019" y="81534"/>
                  </a:moveTo>
                  <a:cubicBezTo>
                    <a:pt x="426339" y="18860"/>
                    <a:pt x="249269" y="18764"/>
                    <a:pt x="140970" y="81534"/>
                  </a:cubicBezTo>
                  <a:cubicBezTo>
                    <a:pt x="32671" y="144304"/>
                    <a:pt x="32290" y="246316"/>
                    <a:pt x="140970" y="309086"/>
                  </a:cubicBezTo>
                  <a:cubicBezTo>
                    <a:pt x="249650" y="371856"/>
                    <a:pt x="426720" y="371856"/>
                    <a:pt x="535019" y="309086"/>
                  </a:cubicBezTo>
                  <a:cubicBezTo>
                    <a:pt x="643319" y="246316"/>
                    <a:pt x="644176" y="144304"/>
                    <a:pt x="535019" y="81534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1" name="Google Shape;371;p13"/>
            <p:cNvSpPr/>
            <p:nvPr/>
          </p:nvSpPr>
          <p:spPr>
            <a:xfrm rot="-1800688">
              <a:off x="7461681" y="3958751"/>
              <a:ext cx="59415" cy="102834"/>
            </a:xfrm>
            <a:custGeom>
              <a:rect b="b" l="l" r="r" t="t"/>
              <a:pathLst>
                <a:path extrusionOk="0" h="128587" w="74294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2" name="Google Shape;372;p13"/>
            <p:cNvSpPr/>
            <p:nvPr/>
          </p:nvSpPr>
          <p:spPr>
            <a:xfrm>
              <a:off x="7752377" y="3752957"/>
              <a:ext cx="148970" cy="86030"/>
            </a:xfrm>
            <a:custGeom>
              <a:rect b="b" l="l" r="r" t="t"/>
              <a:pathLst>
                <a:path extrusionOk="0" h="107537" w="186213">
                  <a:moveTo>
                    <a:pt x="186214" y="25337"/>
                  </a:moveTo>
                  <a:lnTo>
                    <a:pt x="43910" y="107537"/>
                  </a:lnTo>
                  <a:lnTo>
                    <a:pt x="0" y="82105"/>
                  </a:lnTo>
                  <a:lnTo>
                    <a:pt x="142304" y="0"/>
                  </a:lnTo>
                  <a:lnTo>
                    <a:pt x="186214" y="2533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" name="Google Shape;373;p13"/>
            <p:cNvSpPr/>
            <p:nvPr/>
          </p:nvSpPr>
          <p:spPr>
            <a:xfrm>
              <a:off x="7787483" y="3773138"/>
              <a:ext cx="113842" cy="106298"/>
            </a:xfrm>
            <a:custGeom>
              <a:rect b="b" l="l" r="r" t="t"/>
              <a:pathLst>
                <a:path extrusionOk="0" h="132873" w="142303">
                  <a:moveTo>
                    <a:pt x="142304" y="50768"/>
                  </a:moveTo>
                  <a:lnTo>
                    <a:pt x="0" y="132874"/>
                  </a:lnTo>
                  <a:lnTo>
                    <a:pt x="0" y="82201"/>
                  </a:lnTo>
                  <a:lnTo>
                    <a:pt x="142304" y="0"/>
                  </a:lnTo>
                  <a:lnTo>
                    <a:pt x="142304" y="50768"/>
                  </a:ln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" name="Google Shape;374;p13"/>
            <p:cNvSpPr/>
            <p:nvPr/>
          </p:nvSpPr>
          <p:spPr>
            <a:xfrm>
              <a:off x="7465892" y="3799784"/>
              <a:ext cx="345033" cy="254286"/>
            </a:xfrm>
            <a:custGeom>
              <a:rect b="b" l="l" r="r" t="t"/>
              <a:pathLst>
                <a:path extrusionOk="0" h="317858" w="431291">
                  <a:moveTo>
                    <a:pt x="431292" y="84877"/>
                  </a:moveTo>
                  <a:cubicBezTo>
                    <a:pt x="429558" y="52883"/>
                    <a:pt x="412680" y="23631"/>
                    <a:pt x="385858" y="6106"/>
                  </a:cubicBezTo>
                  <a:cubicBezTo>
                    <a:pt x="376637" y="-562"/>
                    <a:pt x="364579" y="-1867"/>
                    <a:pt x="354139" y="2676"/>
                  </a:cubicBezTo>
                  <a:lnTo>
                    <a:pt x="354139" y="2676"/>
                  </a:lnTo>
                  <a:lnTo>
                    <a:pt x="0" y="206988"/>
                  </a:lnTo>
                  <a:lnTo>
                    <a:pt x="64579" y="317859"/>
                  </a:lnTo>
                  <a:lnTo>
                    <a:pt x="414338" y="115929"/>
                  </a:lnTo>
                  <a:cubicBezTo>
                    <a:pt x="424720" y="112214"/>
                    <a:pt x="431292" y="101356"/>
                    <a:pt x="431292" y="8487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5" name="Google Shape;375;p13"/>
            <p:cNvSpPr/>
            <p:nvPr/>
          </p:nvSpPr>
          <p:spPr>
            <a:xfrm rot="-1800688">
              <a:off x="7461681" y="3958751"/>
              <a:ext cx="59415" cy="102834"/>
            </a:xfrm>
            <a:custGeom>
              <a:rect b="b" l="l" r="r" t="t"/>
              <a:pathLst>
                <a:path extrusionOk="0" h="128587" w="74294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76" name="Google Shape;376;p13"/>
          <p:cNvSpPr txBox="1"/>
          <p:nvPr>
            <p:ph idx="4294967295" type="subTitle"/>
          </p:nvPr>
        </p:nvSpPr>
        <p:spPr>
          <a:xfrm>
            <a:off x="480950" y="1422250"/>
            <a:ext cx="4091400" cy="1844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400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Categorical</a:t>
            </a:r>
            <a:endParaRPr sz="3400">
              <a:solidFill>
                <a:schemeClr val="accent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Values that can be organized into categories (not numerical)</a:t>
            </a:r>
            <a:endParaRPr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Example : Color of Fruit</a:t>
            </a:r>
            <a:endParaRPr sz="1800"/>
          </a:p>
        </p:txBody>
      </p:sp>
      <p:sp>
        <p:nvSpPr>
          <p:cNvPr id="377" name="Google Shape;377;p13"/>
          <p:cNvSpPr txBox="1"/>
          <p:nvPr>
            <p:ph idx="4294967295" type="subTitle"/>
          </p:nvPr>
        </p:nvSpPr>
        <p:spPr>
          <a:xfrm>
            <a:off x="2754300" y="3266550"/>
            <a:ext cx="3343800" cy="1604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400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Ordinal</a:t>
            </a:r>
            <a:endParaRPr sz="3400">
              <a:solidFill>
                <a:schemeClr val="accent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Variables for which the possible values are ordered</a:t>
            </a:r>
            <a:endParaRPr sz="1800"/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Example : Education Level</a:t>
            </a:r>
            <a:endParaRPr sz="1800"/>
          </a:p>
        </p:txBody>
      </p:sp>
      <p:sp>
        <p:nvSpPr>
          <p:cNvPr id="378" name="Google Shape;378;p13"/>
          <p:cNvSpPr txBox="1"/>
          <p:nvPr>
            <p:ph idx="4294967295" type="subTitle"/>
          </p:nvPr>
        </p:nvSpPr>
        <p:spPr>
          <a:xfrm>
            <a:off x="4590575" y="1422250"/>
            <a:ext cx="4091400" cy="1844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400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Quantitative</a:t>
            </a:r>
            <a:endParaRPr sz="3400">
              <a:solidFill>
                <a:schemeClr val="accent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r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Numerical values for which arithmetic operations make sense</a:t>
            </a:r>
            <a:endParaRPr sz="1800"/>
          </a:p>
          <a:p>
            <a:pPr indent="0" lvl="0" marL="0" rtl="0" algn="r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Example : Prices</a:t>
            </a:r>
            <a:endParaRPr sz="18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31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90" name="Google Shape;59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663" y="815325"/>
            <a:ext cx="7520675" cy="4080875"/>
          </a:xfrm>
          <a:prstGeom prst="rect">
            <a:avLst/>
          </a:prstGeom>
          <a:noFill/>
          <a:ln>
            <a:noFill/>
          </a:ln>
        </p:spPr>
      </p:pic>
      <p:sp>
        <p:nvSpPr>
          <p:cNvPr id="591" name="Google Shape;591;p31"/>
          <p:cNvSpPr txBox="1"/>
          <p:nvPr/>
        </p:nvSpPr>
        <p:spPr>
          <a:xfrm>
            <a:off x="700275" y="332175"/>
            <a:ext cx="7035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Barlow Light"/>
                <a:ea typeface="Barlow Light"/>
                <a:cs typeface="Barlow Light"/>
                <a:sym typeface="Barlow Light"/>
              </a:rPr>
              <a:t>Dependence on Initial weights</a:t>
            </a:r>
            <a:endParaRPr sz="2000"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592" name="Google Shape;592;p31"/>
          <p:cNvSpPr/>
          <p:nvPr/>
        </p:nvSpPr>
        <p:spPr>
          <a:xfrm rot="5400000">
            <a:off x="-107250" y="435525"/>
            <a:ext cx="502800" cy="2883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32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98" name="Google Shape;59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8525" y="1147213"/>
            <a:ext cx="5515866" cy="2578588"/>
          </a:xfrm>
          <a:prstGeom prst="rect">
            <a:avLst/>
          </a:prstGeom>
          <a:noFill/>
          <a:ln>
            <a:noFill/>
          </a:ln>
        </p:spPr>
      </p:pic>
      <p:sp>
        <p:nvSpPr>
          <p:cNvPr id="599" name="Google Shape;599;p32"/>
          <p:cNvSpPr/>
          <p:nvPr/>
        </p:nvSpPr>
        <p:spPr>
          <a:xfrm rot="5400000">
            <a:off x="-101225" y="401200"/>
            <a:ext cx="490800" cy="2883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600" name="Google Shape;600;p32"/>
          <p:cNvSpPr txBox="1"/>
          <p:nvPr/>
        </p:nvSpPr>
        <p:spPr>
          <a:xfrm>
            <a:off x="281425" y="222350"/>
            <a:ext cx="6473700" cy="72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rPr>
              <a:t>Effect of Learning Rate</a:t>
            </a:r>
            <a:endParaRPr sz="1000"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601" name="Google Shape;601;p32"/>
          <p:cNvSpPr txBox="1"/>
          <p:nvPr/>
        </p:nvSpPr>
        <p:spPr>
          <a:xfrm>
            <a:off x="368700" y="3965000"/>
            <a:ext cx="8334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rPr>
              <a:t>The learning rate is a </a:t>
            </a:r>
            <a:r>
              <a:rPr b="1" lang="en" sz="18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hyperparameter </a:t>
            </a:r>
            <a:r>
              <a:rPr lang="en" sz="18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rPr>
              <a:t>that controls how much to change the model in response to the estimated error each time the model weights are updated.</a:t>
            </a:r>
            <a:endParaRPr sz="1800">
              <a:solidFill>
                <a:schemeClr val="dk1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33"/>
          <p:cNvSpPr txBox="1"/>
          <p:nvPr>
            <p:ph type="title"/>
          </p:nvPr>
        </p:nvSpPr>
        <p:spPr>
          <a:xfrm>
            <a:off x="457200" y="605600"/>
            <a:ext cx="5003400" cy="858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Fitting of Model</a:t>
            </a:r>
            <a:endParaRPr/>
          </a:p>
        </p:txBody>
      </p:sp>
      <p:sp>
        <p:nvSpPr>
          <p:cNvPr id="607" name="Google Shape;607;p33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08" name="Google Shape;608;p33"/>
          <p:cNvSpPr/>
          <p:nvPr/>
        </p:nvSpPr>
        <p:spPr>
          <a:xfrm flipH="1" rot="10800000">
            <a:off x="3297975" y="1898550"/>
            <a:ext cx="2045100" cy="1651200"/>
          </a:xfrm>
          <a:prstGeom prst="round2DiagRect">
            <a:avLst>
              <a:gd fmla="val 0" name="adj1"/>
              <a:gd fmla="val 17764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09" name="Google Shape;609;p33"/>
          <p:cNvGrpSpPr/>
          <p:nvPr/>
        </p:nvGrpSpPr>
        <p:grpSpPr>
          <a:xfrm>
            <a:off x="1343659" y="1898399"/>
            <a:ext cx="1956657" cy="1651690"/>
            <a:chOff x="1126863" y="2013875"/>
            <a:chExt cx="1944600" cy="1569600"/>
          </a:xfrm>
        </p:grpSpPr>
        <p:sp>
          <p:nvSpPr>
            <p:cNvPr id="610" name="Google Shape;610;p33"/>
            <p:cNvSpPr/>
            <p:nvPr/>
          </p:nvSpPr>
          <p:spPr>
            <a:xfrm>
              <a:off x="1126863" y="2013875"/>
              <a:ext cx="1944600" cy="1569600"/>
            </a:xfrm>
            <a:prstGeom prst="round2DiagRect">
              <a:avLst>
                <a:gd fmla="val 0" name="adj1"/>
                <a:gd fmla="val 17764" name="adj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33"/>
            <p:cNvSpPr txBox="1"/>
            <p:nvPr/>
          </p:nvSpPr>
          <p:spPr>
            <a:xfrm>
              <a:off x="1292128" y="2601197"/>
              <a:ext cx="1538700" cy="459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LOW BIAS</a:t>
              </a:r>
              <a:endParaRPr sz="16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sp>
        <p:nvSpPr>
          <p:cNvPr id="612" name="Google Shape;612;p33"/>
          <p:cNvSpPr/>
          <p:nvPr/>
        </p:nvSpPr>
        <p:spPr>
          <a:xfrm>
            <a:off x="5328350" y="1898225"/>
            <a:ext cx="2376000" cy="1651200"/>
          </a:xfrm>
          <a:prstGeom prst="round2DiagRect">
            <a:avLst>
              <a:gd fmla="val 0" name="adj1"/>
              <a:gd fmla="val 17764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13" name="Google Shape;613;p33"/>
          <p:cNvGrpSpPr/>
          <p:nvPr/>
        </p:nvGrpSpPr>
        <p:grpSpPr>
          <a:xfrm>
            <a:off x="5197352" y="2621340"/>
            <a:ext cx="263216" cy="273956"/>
            <a:chOff x="4858109" y="2631368"/>
            <a:chExt cx="316442" cy="315000"/>
          </a:xfrm>
        </p:grpSpPr>
        <p:sp>
          <p:nvSpPr>
            <p:cNvPr id="614" name="Google Shape;614;p33"/>
            <p:cNvSpPr/>
            <p:nvPr/>
          </p:nvSpPr>
          <p:spPr>
            <a:xfrm>
              <a:off x="4859551" y="2631368"/>
              <a:ext cx="315000" cy="3150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33"/>
            <p:cNvSpPr/>
            <p:nvPr/>
          </p:nvSpPr>
          <p:spPr>
            <a:xfrm>
              <a:off x="4858109" y="2739300"/>
              <a:ext cx="239100" cy="99000"/>
            </a:xfrm>
            <a:prstGeom prst="rightArrow">
              <a:avLst>
                <a:gd fmla="val 32020" name="adj1"/>
                <a:gd fmla="val 66970" name="adj2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br>
                <a:rPr lang="en"/>
              </a:br>
              <a:endParaRPr/>
            </a:p>
          </p:txBody>
        </p:sp>
      </p:grpSp>
      <p:grpSp>
        <p:nvGrpSpPr>
          <p:cNvPr id="616" name="Google Shape;616;p33"/>
          <p:cNvGrpSpPr/>
          <p:nvPr/>
        </p:nvGrpSpPr>
        <p:grpSpPr>
          <a:xfrm>
            <a:off x="3171469" y="2621272"/>
            <a:ext cx="261966" cy="273867"/>
            <a:chOff x="3157188" y="909150"/>
            <a:chExt cx="470400" cy="470400"/>
          </a:xfrm>
        </p:grpSpPr>
        <p:sp>
          <p:nvSpPr>
            <p:cNvPr id="617" name="Google Shape;617;p33"/>
            <p:cNvSpPr/>
            <p:nvPr/>
          </p:nvSpPr>
          <p:spPr>
            <a:xfrm>
              <a:off x="3157188" y="909150"/>
              <a:ext cx="470400" cy="47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33"/>
            <p:cNvSpPr/>
            <p:nvPr/>
          </p:nvSpPr>
          <p:spPr>
            <a:xfrm>
              <a:off x="3243138" y="995100"/>
              <a:ext cx="298500" cy="298500"/>
            </a:xfrm>
            <a:prstGeom prst="mathPlus">
              <a:avLst>
                <a:gd fmla="val 990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19" name="Google Shape;619;p33"/>
          <p:cNvSpPr txBox="1"/>
          <p:nvPr/>
        </p:nvSpPr>
        <p:spPr>
          <a:xfrm>
            <a:off x="3546725" y="2516450"/>
            <a:ext cx="1574400" cy="4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LOW VARIANCE</a:t>
            </a:r>
            <a:endParaRPr sz="1600">
              <a:solidFill>
                <a:srgbClr val="FFFFFF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620" name="Google Shape;620;p33"/>
          <p:cNvSpPr txBox="1"/>
          <p:nvPr/>
        </p:nvSpPr>
        <p:spPr>
          <a:xfrm>
            <a:off x="5964749" y="2516475"/>
            <a:ext cx="1125600" cy="4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GOOD FIT</a:t>
            </a:r>
            <a:endParaRPr sz="1600">
              <a:solidFill>
                <a:srgbClr val="FFFFFF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34"/>
          <p:cNvSpPr txBox="1"/>
          <p:nvPr>
            <p:ph type="title"/>
          </p:nvPr>
        </p:nvSpPr>
        <p:spPr>
          <a:xfrm>
            <a:off x="457200" y="605600"/>
            <a:ext cx="5868000" cy="741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Und</a:t>
            </a:r>
            <a:r>
              <a:rPr lang="en"/>
              <a:t>erfitti</a:t>
            </a:r>
            <a:r>
              <a:rPr lang="en"/>
              <a:t>ng</a:t>
            </a:r>
            <a:endParaRPr/>
          </a:p>
        </p:txBody>
      </p:sp>
      <p:sp>
        <p:nvSpPr>
          <p:cNvPr id="626" name="Google Shape;626;p34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27" name="Google Shape;627;p34"/>
          <p:cNvSpPr txBox="1"/>
          <p:nvPr>
            <p:ph idx="4294967295" type="body"/>
          </p:nvPr>
        </p:nvSpPr>
        <p:spPr>
          <a:xfrm>
            <a:off x="685800" y="1459700"/>
            <a:ext cx="7495200" cy="3300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▸"/>
            </a:pPr>
            <a:r>
              <a:rPr lang="en"/>
              <a:t>A model is said to have underfitting when it’s unable to capture the true relationship and underlying trend of the data.</a:t>
            </a:r>
            <a:endParaRPr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▸"/>
            </a:pPr>
            <a:r>
              <a:rPr lang="en"/>
              <a:t>The model is said to have </a:t>
            </a:r>
            <a:r>
              <a:rPr b="1" lang="en">
                <a:latin typeface="Barlow"/>
                <a:ea typeface="Barlow"/>
                <a:cs typeface="Barlow"/>
                <a:sym typeface="Barlow"/>
              </a:rPr>
              <a:t>H</a:t>
            </a:r>
            <a:r>
              <a:rPr b="1" lang="en">
                <a:latin typeface="Barlow"/>
                <a:ea typeface="Barlow"/>
                <a:cs typeface="Barlow"/>
                <a:sym typeface="Barlow"/>
              </a:rPr>
              <a:t>igh Bias</a:t>
            </a:r>
            <a:r>
              <a:rPr lang="en"/>
              <a:t>.</a:t>
            </a:r>
            <a:endParaRPr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▸"/>
            </a:pPr>
            <a:r>
              <a:rPr lang="en"/>
              <a:t>Underfitting results in low accuracy in both training and testing datasets.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8" name="Google Shape;628;p34"/>
          <p:cNvSpPr txBox="1"/>
          <p:nvPr/>
        </p:nvSpPr>
        <p:spPr>
          <a:xfrm>
            <a:off x="5039400" y="4523100"/>
            <a:ext cx="3546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35"/>
          <p:cNvSpPr txBox="1"/>
          <p:nvPr>
            <p:ph type="title"/>
          </p:nvPr>
        </p:nvSpPr>
        <p:spPr>
          <a:xfrm>
            <a:off x="457200" y="605600"/>
            <a:ext cx="5868000" cy="741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Overfitting</a:t>
            </a:r>
            <a:endParaRPr/>
          </a:p>
        </p:txBody>
      </p:sp>
      <p:sp>
        <p:nvSpPr>
          <p:cNvPr id="634" name="Google Shape;634;p35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35" name="Google Shape;635;p35"/>
          <p:cNvSpPr txBox="1"/>
          <p:nvPr>
            <p:ph idx="4294967295" type="body"/>
          </p:nvPr>
        </p:nvSpPr>
        <p:spPr>
          <a:xfrm>
            <a:off x="838200" y="1383500"/>
            <a:ext cx="7437000" cy="3300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▸"/>
            </a:pPr>
            <a:r>
              <a:rPr lang="en"/>
              <a:t>A model is said to have overfitting if it fits the training data too well and captures the noise of training data. </a:t>
            </a:r>
            <a:endParaRPr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▸"/>
            </a:pPr>
            <a:r>
              <a:rPr lang="en"/>
              <a:t>The model is said to have  </a:t>
            </a:r>
            <a:r>
              <a:rPr b="1" lang="en">
                <a:latin typeface="Barlow"/>
                <a:ea typeface="Barlow"/>
                <a:cs typeface="Barlow"/>
                <a:sym typeface="Barlow"/>
              </a:rPr>
              <a:t>High Variance</a:t>
            </a:r>
            <a:endParaRPr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▸"/>
            </a:pPr>
            <a:r>
              <a:rPr lang="en"/>
              <a:t>Overfitting results in high accuracy in training data but less accuracy in testing data.</a:t>
            </a:r>
            <a:endParaRPr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" name="Google Shape;636;p35"/>
          <p:cNvSpPr txBox="1"/>
          <p:nvPr/>
        </p:nvSpPr>
        <p:spPr>
          <a:xfrm>
            <a:off x="5039400" y="4523100"/>
            <a:ext cx="3546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36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42" name="Google Shape;642;p36"/>
          <p:cNvSpPr txBox="1"/>
          <p:nvPr>
            <p:ph idx="4294967295" type="body"/>
          </p:nvPr>
        </p:nvSpPr>
        <p:spPr>
          <a:xfrm>
            <a:off x="457200" y="1307300"/>
            <a:ext cx="8129100" cy="3300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3" name="Google Shape;643;p36"/>
          <p:cNvSpPr txBox="1"/>
          <p:nvPr/>
        </p:nvSpPr>
        <p:spPr>
          <a:xfrm>
            <a:off x="5039400" y="4523100"/>
            <a:ext cx="3546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644" name="Google Shape;644;p36"/>
          <p:cNvPicPr preferRelativeResize="0"/>
          <p:nvPr/>
        </p:nvPicPr>
        <p:blipFill rotWithShape="1">
          <a:blip r:embed="rId3">
            <a:alphaModFix/>
          </a:blip>
          <a:srcRect b="10416" l="0" r="0" t="16483"/>
          <a:stretch/>
        </p:blipFill>
        <p:spPr>
          <a:xfrm>
            <a:off x="0" y="0"/>
            <a:ext cx="9335550" cy="5501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37"/>
          <p:cNvSpPr txBox="1"/>
          <p:nvPr>
            <p:ph type="title"/>
          </p:nvPr>
        </p:nvSpPr>
        <p:spPr>
          <a:xfrm>
            <a:off x="457200" y="605600"/>
            <a:ext cx="5868000" cy="741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Regularization</a:t>
            </a:r>
            <a:endParaRPr/>
          </a:p>
        </p:txBody>
      </p:sp>
      <p:sp>
        <p:nvSpPr>
          <p:cNvPr id="650" name="Google Shape;650;p37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51" name="Google Shape;651;p37"/>
          <p:cNvSpPr txBox="1"/>
          <p:nvPr>
            <p:ph idx="4294967295" type="body"/>
          </p:nvPr>
        </p:nvSpPr>
        <p:spPr>
          <a:xfrm>
            <a:off x="457200" y="1307300"/>
            <a:ext cx="8129100" cy="3300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▸"/>
            </a:pPr>
            <a:r>
              <a:rPr lang="en"/>
              <a:t>Regularization is the method to estimate a preferred complexity of the machine learning model so that the model generalizes and the overfitting problem is avoided.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▸"/>
            </a:pPr>
            <a:r>
              <a:rPr lang="en"/>
              <a:t>We keep the same number of features, but reduce the magnitude of the coefficients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52" name="Google Shape;652;p37"/>
          <p:cNvPicPr preferRelativeResize="0"/>
          <p:nvPr/>
        </p:nvPicPr>
        <p:blipFill rotWithShape="1">
          <a:blip r:embed="rId3">
            <a:alphaModFix/>
          </a:blip>
          <a:srcRect b="5014" l="0" r="0" t="6709"/>
          <a:stretch/>
        </p:blipFill>
        <p:spPr>
          <a:xfrm>
            <a:off x="1889750" y="3505700"/>
            <a:ext cx="5534025" cy="1017400"/>
          </a:xfrm>
          <a:prstGeom prst="rect">
            <a:avLst/>
          </a:prstGeom>
          <a:noFill/>
          <a:ln>
            <a:noFill/>
          </a:ln>
        </p:spPr>
      </p:pic>
      <p:sp>
        <p:nvSpPr>
          <p:cNvPr id="653" name="Google Shape;653;p37"/>
          <p:cNvSpPr txBox="1"/>
          <p:nvPr/>
        </p:nvSpPr>
        <p:spPr>
          <a:xfrm>
            <a:off x="5039400" y="4523100"/>
            <a:ext cx="40665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rPr>
              <a:t>where</a:t>
            </a:r>
            <a:r>
              <a:rPr lang="en" sz="19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rPr>
              <a:t> </a:t>
            </a:r>
            <a:r>
              <a:rPr b="1" lang="en" sz="19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λ </a:t>
            </a:r>
            <a:r>
              <a:rPr lang="en" sz="15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rPr>
              <a:t>is the</a:t>
            </a:r>
            <a:r>
              <a:rPr lang="en">
                <a:latin typeface="Barlow Light"/>
                <a:ea typeface="Barlow Light"/>
                <a:cs typeface="Barlow Light"/>
                <a:sym typeface="Barlow Light"/>
              </a:rPr>
              <a:t> </a:t>
            </a:r>
            <a:r>
              <a:rPr b="1" lang="en" sz="1800">
                <a:latin typeface="Barlow"/>
                <a:ea typeface="Barlow"/>
                <a:cs typeface="Barlow"/>
                <a:sym typeface="Barlow"/>
              </a:rPr>
              <a:t>Regularization parameter</a:t>
            </a:r>
            <a:endParaRPr b="1" sz="1800"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38"/>
          <p:cNvSpPr txBox="1"/>
          <p:nvPr>
            <p:ph idx="1" type="body"/>
          </p:nvPr>
        </p:nvSpPr>
        <p:spPr>
          <a:xfrm>
            <a:off x="838200" y="1843350"/>
            <a:ext cx="3508200" cy="267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2400"/>
              <a:t>Lasso</a:t>
            </a:r>
            <a:endParaRPr b="1" sz="24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2400"/>
              <a:t>Regularization term:</a:t>
            </a:r>
            <a:endParaRPr b="1" sz="24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2400"/>
              <a:t>	 	λ ∑ | θ</a:t>
            </a:r>
            <a:r>
              <a:rPr b="1" baseline="-25000" lang="en" sz="2400"/>
              <a:t>j</a:t>
            </a:r>
            <a:r>
              <a:rPr b="1" lang="en" sz="2400"/>
              <a:t> |</a:t>
            </a:r>
            <a:endParaRPr b="1" sz="24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2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It penalizes the sum of absolute values of the coefficients.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 (L1 penalty)</a:t>
            </a:r>
            <a:endParaRPr b="1" sz="24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24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9" name="Google Shape;659;p38"/>
          <p:cNvSpPr txBox="1"/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Lasso and Ridge</a:t>
            </a:r>
            <a:endParaRPr/>
          </a:p>
        </p:txBody>
      </p:sp>
      <p:sp>
        <p:nvSpPr>
          <p:cNvPr id="660" name="Google Shape;660;p38"/>
          <p:cNvSpPr txBox="1"/>
          <p:nvPr>
            <p:ph idx="2" type="body"/>
          </p:nvPr>
        </p:nvSpPr>
        <p:spPr>
          <a:xfrm>
            <a:off x="4976174" y="1843350"/>
            <a:ext cx="3273000" cy="267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2400"/>
              <a:t>Ridge</a:t>
            </a:r>
            <a:endParaRPr b="1" sz="24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2400"/>
              <a:t>Regularization term:</a:t>
            </a:r>
            <a:endParaRPr b="1" sz="24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2400"/>
              <a:t>		λ ∑ θ</a:t>
            </a:r>
            <a:r>
              <a:rPr b="1" baseline="-25000" lang="en" sz="2400"/>
              <a:t>j</a:t>
            </a:r>
            <a:r>
              <a:rPr b="1" baseline="30000" lang="en" sz="2400"/>
              <a:t>2</a:t>
            </a:r>
            <a:r>
              <a:rPr b="1" lang="en" sz="2400"/>
              <a:t> </a:t>
            </a:r>
            <a:endParaRPr b="1" sz="24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2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It penalizes sum of squared coefficients.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 (L2 penalty)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2400"/>
          </a:p>
        </p:txBody>
      </p:sp>
      <p:sp>
        <p:nvSpPr>
          <p:cNvPr id="661" name="Google Shape;661;p38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62" name="Google Shape;662;p38"/>
          <p:cNvSpPr txBox="1"/>
          <p:nvPr/>
        </p:nvSpPr>
        <p:spPr>
          <a:xfrm>
            <a:off x="1910325" y="3123300"/>
            <a:ext cx="384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 Light"/>
                <a:ea typeface="Barlow Light"/>
                <a:cs typeface="Barlow Light"/>
                <a:sym typeface="Barlow Light"/>
              </a:rPr>
              <a:t>j=1</a:t>
            </a:r>
            <a:endParaRPr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663" name="Google Shape;663;p38"/>
          <p:cNvSpPr txBox="1"/>
          <p:nvPr/>
        </p:nvSpPr>
        <p:spPr>
          <a:xfrm>
            <a:off x="1910325" y="2633475"/>
            <a:ext cx="279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 Light"/>
                <a:ea typeface="Barlow Light"/>
                <a:cs typeface="Barlow Light"/>
                <a:sym typeface="Barlow Light"/>
              </a:rPr>
              <a:t>n</a:t>
            </a:r>
            <a:endParaRPr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664" name="Google Shape;664;p38"/>
          <p:cNvSpPr txBox="1"/>
          <p:nvPr/>
        </p:nvSpPr>
        <p:spPr>
          <a:xfrm>
            <a:off x="6025125" y="3123300"/>
            <a:ext cx="384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 Light"/>
                <a:ea typeface="Barlow Light"/>
                <a:cs typeface="Barlow Light"/>
                <a:sym typeface="Barlow Light"/>
              </a:rPr>
              <a:t>j=1</a:t>
            </a:r>
            <a:endParaRPr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665" name="Google Shape;665;p38"/>
          <p:cNvSpPr txBox="1"/>
          <p:nvPr/>
        </p:nvSpPr>
        <p:spPr>
          <a:xfrm>
            <a:off x="6077775" y="2633475"/>
            <a:ext cx="279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 Light"/>
                <a:ea typeface="Barlow Light"/>
                <a:cs typeface="Barlow Light"/>
                <a:sym typeface="Barlow Light"/>
              </a:rPr>
              <a:t>n</a:t>
            </a:r>
            <a:endParaRPr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666" name="Google Shape;666;p38"/>
          <p:cNvSpPr txBox="1"/>
          <p:nvPr/>
        </p:nvSpPr>
        <p:spPr>
          <a:xfrm>
            <a:off x="6183075" y="4363150"/>
            <a:ext cx="2748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667" name="Google Shape;667;p38"/>
          <p:cNvSpPr txBox="1"/>
          <p:nvPr/>
        </p:nvSpPr>
        <p:spPr>
          <a:xfrm>
            <a:off x="1081250" y="3744375"/>
            <a:ext cx="2848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Barlow Light"/>
              <a:ea typeface="Barlow Light"/>
              <a:cs typeface="Barlow Light"/>
              <a:sym typeface="Barlow Light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39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73" name="Google Shape;673;p39"/>
          <p:cNvSpPr txBox="1"/>
          <p:nvPr>
            <p:ph idx="4294967295" type="ctrTitle"/>
          </p:nvPr>
        </p:nvSpPr>
        <p:spPr>
          <a:xfrm>
            <a:off x="990600" y="1964438"/>
            <a:ext cx="4343700" cy="832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/>
              <a:t>THANKS</a:t>
            </a:r>
            <a:r>
              <a:rPr lang="en" sz="7200"/>
              <a:t>!</a:t>
            </a:r>
            <a:endParaRPr sz="7200"/>
          </a:p>
        </p:txBody>
      </p:sp>
      <p:grpSp>
        <p:nvGrpSpPr>
          <p:cNvPr id="674" name="Google Shape;674;p39"/>
          <p:cNvGrpSpPr/>
          <p:nvPr/>
        </p:nvGrpSpPr>
        <p:grpSpPr>
          <a:xfrm>
            <a:off x="5491944" y="1078687"/>
            <a:ext cx="2928488" cy="3139481"/>
            <a:chOff x="2183550" y="65875"/>
            <a:chExt cx="4483981" cy="4807045"/>
          </a:xfrm>
        </p:grpSpPr>
        <p:sp>
          <p:nvSpPr>
            <p:cNvPr id="675" name="Google Shape;675;p39"/>
            <p:cNvSpPr/>
            <p:nvPr/>
          </p:nvSpPr>
          <p:spPr>
            <a:xfrm>
              <a:off x="3889897" y="3280283"/>
              <a:ext cx="998038" cy="577710"/>
            </a:xfrm>
            <a:custGeom>
              <a:rect b="b" l="l" r="r" t="t"/>
              <a:pathLst>
                <a:path extrusionOk="0" h="577710" w="998038">
                  <a:moveTo>
                    <a:pt x="461327" y="569588"/>
                  </a:moveTo>
                  <a:lnTo>
                    <a:pt x="14055" y="310699"/>
                  </a:lnTo>
                  <a:cubicBezTo>
                    <a:pt x="-6751" y="298602"/>
                    <a:pt x="-4186" y="277552"/>
                    <a:pt x="19945" y="263645"/>
                  </a:cubicBezTo>
                  <a:lnTo>
                    <a:pt x="455437" y="11519"/>
                  </a:lnTo>
                  <a:cubicBezTo>
                    <a:pt x="479568" y="-2388"/>
                    <a:pt x="515954" y="-3912"/>
                    <a:pt x="536759" y="8090"/>
                  </a:cubicBezTo>
                  <a:lnTo>
                    <a:pt x="983936" y="266979"/>
                  </a:lnTo>
                  <a:cubicBezTo>
                    <a:pt x="1004837" y="279076"/>
                    <a:pt x="1002177" y="300126"/>
                    <a:pt x="978141" y="314033"/>
                  </a:cubicBezTo>
                  <a:lnTo>
                    <a:pt x="542554" y="566159"/>
                  </a:lnTo>
                  <a:cubicBezTo>
                    <a:pt x="518519" y="580161"/>
                    <a:pt x="482133" y="581590"/>
                    <a:pt x="461327" y="56958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6" name="Google Shape;676;p39"/>
            <p:cNvSpPr/>
            <p:nvPr/>
          </p:nvSpPr>
          <p:spPr>
            <a:xfrm>
              <a:off x="2372415" y="3694995"/>
              <a:ext cx="1795739" cy="1039558"/>
            </a:xfrm>
            <a:custGeom>
              <a:rect b="b" l="l" r="r" t="t"/>
              <a:pathLst>
                <a:path extrusionOk="0" h="1039558" w="1795739">
                  <a:moveTo>
                    <a:pt x="1781394" y="0"/>
                  </a:moveTo>
                  <a:lnTo>
                    <a:pt x="1781394" y="95"/>
                  </a:lnTo>
                  <a:lnTo>
                    <a:pt x="651623" y="653987"/>
                  </a:lnTo>
                  <a:lnTo>
                    <a:pt x="0" y="1031176"/>
                  </a:lnTo>
                  <a:lnTo>
                    <a:pt x="14440" y="1039558"/>
                  </a:lnTo>
                  <a:lnTo>
                    <a:pt x="666063" y="662273"/>
                  </a:lnTo>
                  <a:lnTo>
                    <a:pt x="1795739" y="8382"/>
                  </a:lnTo>
                  <a:lnTo>
                    <a:pt x="1795739" y="8382"/>
                  </a:lnTo>
                  <a:lnTo>
                    <a:pt x="1781394" y="0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7" name="Google Shape;677;p39"/>
            <p:cNvSpPr/>
            <p:nvPr/>
          </p:nvSpPr>
          <p:spPr>
            <a:xfrm>
              <a:off x="3921527" y="3261804"/>
              <a:ext cx="998857" cy="577329"/>
            </a:xfrm>
            <a:custGeom>
              <a:rect b="b" l="l" r="r" t="t"/>
              <a:pathLst>
                <a:path extrusionOk="0" h="577329" w="998857">
                  <a:moveTo>
                    <a:pt x="998097" y="255644"/>
                  </a:moveTo>
                  <a:lnTo>
                    <a:pt x="976057" y="262407"/>
                  </a:lnTo>
                  <a:lnTo>
                    <a:pt x="536860" y="8090"/>
                  </a:lnTo>
                  <a:cubicBezTo>
                    <a:pt x="516054" y="-3912"/>
                    <a:pt x="479858" y="-2388"/>
                    <a:pt x="455632" y="11519"/>
                  </a:cubicBezTo>
                  <a:lnTo>
                    <a:pt x="20046" y="263645"/>
                  </a:lnTo>
                  <a:lnTo>
                    <a:pt x="19001" y="264312"/>
                  </a:lnTo>
                  <a:lnTo>
                    <a:pt x="0" y="258502"/>
                  </a:lnTo>
                  <a:lnTo>
                    <a:pt x="0" y="287077"/>
                  </a:lnTo>
                  <a:cubicBezTo>
                    <a:pt x="0" y="288125"/>
                    <a:pt x="0" y="289173"/>
                    <a:pt x="0" y="290316"/>
                  </a:cubicBezTo>
                  <a:lnTo>
                    <a:pt x="0" y="292601"/>
                  </a:lnTo>
                  <a:lnTo>
                    <a:pt x="0" y="292601"/>
                  </a:lnTo>
                  <a:cubicBezTo>
                    <a:pt x="1596" y="300307"/>
                    <a:pt x="6641" y="306841"/>
                    <a:pt x="13680" y="310318"/>
                  </a:cubicBezTo>
                  <a:lnTo>
                    <a:pt x="460953" y="569208"/>
                  </a:lnTo>
                  <a:cubicBezTo>
                    <a:pt x="481758" y="581209"/>
                    <a:pt x="517954" y="579780"/>
                    <a:pt x="542275" y="565778"/>
                  </a:cubicBezTo>
                  <a:lnTo>
                    <a:pt x="979097" y="314033"/>
                  </a:lnTo>
                  <a:cubicBezTo>
                    <a:pt x="989404" y="309413"/>
                    <a:pt x="996786" y="300012"/>
                    <a:pt x="998857" y="288887"/>
                  </a:cubicBezTo>
                  <a:lnTo>
                    <a:pt x="998857" y="288887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8" name="Google Shape;678;p39"/>
            <p:cNvSpPr/>
            <p:nvPr/>
          </p:nvSpPr>
          <p:spPr>
            <a:xfrm>
              <a:off x="3922039" y="3231825"/>
              <a:ext cx="998054" cy="577388"/>
            </a:xfrm>
            <a:custGeom>
              <a:rect b="b" l="l" r="r" t="t"/>
              <a:pathLst>
                <a:path extrusionOk="0" h="577388" w="998054">
                  <a:moveTo>
                    <a:pt x="461295" y="569183"/>
                  </a:moveTo>
                  <a:lnTo>
                    <a:pt x="14023" y="310674"/>
                  </a:lnTo>
                  <a:cubicBezTo>
                    <a:pt x="-6783" y="298673"/>
                    <a:pt x="-4123" y="277623"/>
                    <a:pt x="19913" y="263716"/>
                  </a:cubicBezTo>
                  <a:lnTo>
                    <a:pt x="455500" y="11589"/>
                  </a:lnTo>
                  <a:cubicBezTo>
                    <a:pt x="479536" y="-2412"/>
                    <a:pt x="515922" y="-3936"/>
                    <a:pt x="536727" y="8160"/>
                  </a:cubicBezTo>
                  <a:lnTo>
                    <a:pt x="984000" y="267050"/>
                  </a:lnTo>
                  <a:cubicBezTo>
                    <a:pt x="1004805" y="279147"/>
                    <a:pt x="1002240" y="300197"/>
                    <a:pt x="978110" y="314103"/>
                  </a:cubicBezTo>
                  <a:lnTo>
                    <a:pt x="542618" y="566230"/>
                  </a:lnTo>
                  <a:cubicBezTo>
                    <a:pt x="518487" y="579756"/>
                    <a:pt x="482101" y="581280"/>
                    <a:pt x="461295" y="569183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9" name="Google Shape;679;p39"/>
            <p:cNvSpPr/>
            <p:nvPr/>
          </p:nvSpPr>
          <p:spPr>
            <a:xfrm>
              <a:off x="4231770" y="3400376"/>
              <a:ext cx="378145" cy="218912"/>
            </a:xfrm>
            <a:custGeom>
              <a:rect b="b" l="l" r="r" t="t"/>
              <a:pathLst>
                <a:path extrusionOk="0" h="218912" w="378145">
                  <a:moveTo>
                    <a:pt x="377956" y="96880"/>
                  </a:moveTo>
                  <a:lnTo>
                    <a:pt x="377956" y="58780"/>
                  </a:lnTo>
                  <a:lnTo>
                    <a:pt x="323804" y="73067"/>
                  </a:lnTo>
                  <a:lnTo>
                    <a:pt x="203341" y="3058"/>
                  </a:lnTo>
                  <a:cubicBezTo>
                    <a:pt x="193461" y="-1447"/>
                    <a:pt x="182023" y="-952"/>
                    <a:pt x="172560" y="4392"/>
                  </a:cubicBezTo>
                  <a:lnTo>
                    <a:pt x="55422" y="72210"/>
                  </a:lnTo>
                  <a:lnTo>
                    <a:pt x="36" y="57541"/>
                  </a:lnTo>
                  <a:lnTo>
                    <a:pt x="36" y="98594"/>
                  </a:lnTo>
                  <a:lnTo>
                    <a:pt x="36" y="98594"/>
                  </a:lnTo>
                  <a:lnTo>
                    <a:pt x="36" y="108119"/>
                  </a:lnTo>
                  <a:cubicBezTo>
                    <a:pt x="-12" y="108500"/>
                    <a:pt x="-12" y="108881"/>
                    <a:pt x="36" y="109262"/>
                  </a:cubicBezTo>
                  <a:lnTo>
                    <a:pt x="36" y="110215"/>
                  </a:lnTo>
                  <a:lnTo>
                    <a:pt x="36" y="110215"/>
                  </a:lnTo>
                  <a:cubicBezTo>
                    <a:pt x="644" y="113139"/>
                    <a:pt x="2572" y="115606"/>
                    <a:pt x="5261" y="116882"/>
                  </a:cubicBezTo>
                  <a:lnTo>
                    <a:pt x="174840" y="215847"/>
                  </a:lnTo>
                  <a:cubicBezTo>
                    <a:pt x="184721" y="220333"/>
                    <a:pt x="196130" y="219876"/>
                    <a:pt x="205621" y="214608"/>
                  </a:cubicBezTo>
                  <a:lnTo>
                    <a:pt x="370736" y="119358"/>
                  </a:lnTo>
                  <a:cubicBezTo>
                    <a:pt x="374621" y="117606"/>
                    <a:pt x="377395" y="114044"/>
                    <a:pt x="378146" y="109833"/>
                  </a:cubicBezTo>
                  <a:lnTo>
                    <a:pt x="378146" y="109833"/>
                  </a:lnTo>
                  <a:lnTo>
                    <a:pt x="378146" y="97261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0" name="Google Shape;680;p39"/>
            <p:cNvSpPr/>
            <p:nvPr/>
          </p:nvSpPr>
          <p:spPr>
            <a:xfrm>
              <a:off x="4231502" y="3348848"/>
              <a:ext cx="378432" cy="218803"/>
            </a:xfrm>
            <a:custGeom>
              <a:rect b="b" l="l" r="r" t="t"/>
              <a:pathLst>
                <a:path extrusionOk="0" h="218803" w="378432">
                  <a:moveTo>
                    <a:pt x="175108" y="215844"/>
                  </a:moveTo>
                  <a:lnTo>
                    <a:pt x="5339" y="117451"/>
                  </a:lnTo>
                  <a:cubicBezTo>
                    <a:pt x="-2547" y="112879"/>
                    <a:pt x="-1597" y="104878"/>
                    <a:pt x="7524" y="99639"/>
                  </a:cubicBezTo>
                  <a:lnTo>
                    <a:pt x="172638" y="4389"/>
                  </a:lnTo>
                  <a:cubicBezTo>
                    <a:pt x="182167" y="-992"/>
                    <a:pt x="193691" y="-1449"/>
                    <a:pt x="203609" y="3151"/>
                  </a:cubicBezTo>
                  <a:lnTo>
                    <a:pt x="373094" y="101259"/>
                  </a:lnTo>
                  <a:cubicBezTo>
                    <a:pt x="380979" y="105831"/>
                    <a:pt x="380029" y="113832"/>
                    <a:pt x="370909" y="119166"/>
                  </a:cubicBezTo>
                  <a:lnTo>
                    <a:pt x="205794" y="214416"/>
                  </a:lnTo>
                  <a:cubicBezTo>
                    <a:pt x="196360" y="219712"/>
                    <a:pt x="184988" y="220245"/>
                    <a:pt x="175108" y="215844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1" name="Google Shape;681;p39"/>
            <p:cNvSpPr/>
            <p:nvPr/>
          </p:nvSpPr>
          <p:spPr>
            <a:xfrm>
              <a:off x="3409843" y="2513133"/>
              <a:ext cx="2024410" cy="945165"/>
            </a:xfrm>
            <a:custGeom>
              <a:rect b="b" l="l" r="r" t="t"/>
              <a:pathLst>
                <a:path extrusionOk="0" h="945165" w="2024410">
                  <a:moveTo>
                    <a:pt x="1010828" y="945166"/>
                  </a:moveTo>
                  <a:lnTo>
                    <a:pt x="0" y="38005"/>
                  </a:lnTo>
                  <a:lnTo>
                    <a:pt x="2024411" y="0"/>
                  </a:lnTo>
                  <a:lnTo>
                    <a:pt x="1010828" y="945166"/>
                  </a:ln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2" name="Google Shape;682;p39"/>
            <p:cNvSpPr/>
            <p:nvPr/>
          </p:nvSpPr>
          <p:spPr>
            <a:xfrm>
              <a:off x="2963426" y="65875"/>
              <a:ext cx="2875158" cy="2882646"/>
            </a:xfrm>
            <a:custGeom>
              <a:rect b="b" l="l" r="r" t="t"/>
              <a:pathLst>
                <a:path extrusionOk="0" h="2882646" w="2875158">
                  <a:moveTo>
                    <a:pt x="2875159" y="1441323"/>
                  </a:moveTo>
                  <a:cubicBezTo>
                    <a:pt x="2875159" y="2237344"/>
                    <a:pt x="2231533" y="2882646"/>
                    <a:pt x="1437579" y="2882646"/>
                  </a:cubicBezTo>
                  <a:cubicBezTo>
                    <a:pt x="643626" y="2882646"/>
                    <a:pt x="0" y="2237344"/>
                    <a:pt x="0" y="1441323"/>
                  </a:cubicBezTo>
                  <a:cubicBezTo>
                    <a:pt x="0" y="645302"/>
                    <a:pt x="643626" y="0"/>
                    <a:pt x="1437579" y="0"/>
                  </a:cubicBezTo>
                  <a:cubicBezTo>
                    <a:pt x="2231532" y="0"/>
                    <a:pt x="2875159" y="645302"/>
                    <a:pt x="2875159" y="1441323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3" name="Google Shape;683;p39"/>
            <p:cNvSpPr/>
            <p:nvPr/>
          </p:nvSpPr>
          <p:spPr>
            <a:xfrm>
              <a:off x="2986102" y="165506"/>
              <a:ext cx="2752826" cy="2463451"/>
            </a:xfrm>
            <a:custGeom>
              <a:rect b="b" l="l" r="r" t="t"/>
              <a:pathLst>
                <a:path extrusionOk="0" h="2463451" w="2752826">
                  <a:moveTo>
                    <a:pt x="1036794" y="484346"/>
                  </a:moveTo>
                  <a:lnTo>
                    <a:pt x="1041639" y="467297"/>
                  </a:lnTo>
                  <a:lnTo>
                    <a:pt x="1041639" y="430340"/>
                  </a:lnTo>
                  <a:cubicBezTo>
                    <a:pt x="1034789" y="431164"/>
                    <a:pt x="1027873" y="431164"/>
                    <a:pt x="1021023" y="430340"/>
                  </a:cubicBezTo>
                  <a:cubicBezTo>
                    <a:pt x="1017413" y="428720"/>
                    <a:pt x="1019883" y="418624"/>
                    <a:pt x="1019883" y="418624"/>
                  </a:cubicBezTo>
                  <a:lnTo>
                    <a:pt x="1036794" y="404051"/>
                  </a:lnTo>
                  <a:lnTo>
                    <a:pt x="1002878" y="411290"/>
                  </a:lnTo>
                  <a:lnTo>
                    <a:pt x="990717" y="430340"/>
                  </a:lnTo>
                  <a:lnTo>
                    <a:pt x="952716" y="453866"/>
                  </a:lnTo>
                  <a:lnTo>
                    <a:pt x="969722" y="463391"/>
                  </a:lnTo>
                  <a:lnTo>
                    <a:pt x="980647" y="470630"/>
                  </a:lnTo>
                  <a:lnTo>
                    <a:pt x="996988" y="473107"/>
                  </a:lnTo>
                  <a:lnTo>
                    <a:pt x="996988" y="462344"/>
                  </a:lnTo>
                  <a:cubicBezTo>
                    <a:pt x="996988" y="462344"/>
                    <a:pt x="1015988" y="457486"/>
                    <a:pt x="1020643" y="464725"/>
                  </a:cubicBezTo>
                  <a:lnTo>
                    <a:pt x="1018268" y="478155"/>
                  </a:lnTo>
                  <a:lnTo>
                    <a:pt x="1036794" y="484346"/>
                  </a:lnTo>
                  <a:close/>
                  <a:moveTo>
                    <a:pt x="616692" y="1010603"/>
                  </a:moveTo>
                  <a:cubicBezTo>
                    <a:pt x="606783" y="1006135"/>
                    <a:pt x="595440" y="1006135"/>
                    <a:pt x="585531" y="1010603"/>
                  </a:cubicBezTo>
                  <a:cubicBezTo>
                    <a:pt x="585702" y="1024414"/>
                    <a:pt x="574967" y="1035891"/>
                    <a:pt x="561211" y="1036606"/>
                  </a:cubicBezTo>
                  <a:lnTo>
                    <a:pt x="588951" y="1052132"/>
                  </a:lnTo>
                  <a:lnTo>
                    <a:pt x="616692" y="1041749"/>
                  </a:lnTo>
                  <a:lnTo>
                    <a:pt x="652983" y="1029653"/>
                  </a:lnTo>
                  <a:lnTo>
                    <a:pt x="684049" y="1052132"/>
                  </a:lnTo>
                  <a:cubicBezTo>
                    <a:pt x="707420" y="1023557"/>
                    <a:pt x="684049" y="1007078"/>
                    <a:pt x="684049" y="1007078"/>
                  </a:cubicBezTo>
                  <a:lnTo>
                    <a:pt x="616692" y="1010603"/>
                  </a:lnTo>
                  <a:close/>
                  <a:moveTo>
                    <a:pt x="1206658" y="1540478"/>
                  </a:moveTo>
                  <a:lnTo>
                    <a:pt x="1179773" y="1534763"/>
                  </a:lnTo>
                  <a:lnTo>
                    <a:pt x="1133031" y="1504950"/>
                  </a:lnTo>
                  <a:lnTo>
                    <a:pt x="1091990" y="1504950"/>
                  </a:lnTo>
                  <a:lnTo>
                    <a:pt x="1056554" y="1486567"/>
                  </a:lnTo>
                  <a:lnTo>
                    <a:pt x="1042399" y="1486567"/>
                  </a:lnTo>
                  <a:cubicBezTo>
                    <a:pt x="1042399" y="1486567"/>
                    <a:pt x="1045249" y="1466660"/>
                    <a:pt x="1040974" y="1465231"/>
                  </a:cubicBezTo>
                  <a:cubicBezTo>
                    <a:pt x="1036699" y="1463802"/>
                    <a:pt x="1005633" y="1445324"/>
                    <a:pt x="1005633" y="1445324"/>
                  </a:cubicBezTo>
                  <a:lnTo>
                    <a:pt x="981502" y="1453896"/>
                  </a:lnTo>
                  <a:lnTo>
                    <a:pt x="981502" y="1436846"/>
                  </a:lnTo>
                  <a:lnTo>
                    <a:pt x="964497" y="1429703"/>
                  </a:lnTo>
                  <a:lnTo>
                    <a:pt x="950341" y="1429703"/>
                  </a:lnTo>
                  <a:lnTo>
                    <a:pt x="951766" y="1415510"/>
                  </a:lnTo>
                  <a:cubicBezTo>
                    <a:pt x="951766" y="1415510"/>
                    <a:pt x="964497" y="1390269"/>
                    <a:pt x="957467" y="1385888"/>
                  </a:cubicBezTo>
                  <a:cubicBezTo>
                    <a:pt x="950436" y="1381506"/>
                    <a:pt x="924881" y="1324642"/>
                    <a:pt x="924881" y="1324642"/>
                  </a:cubicBezTo>
                  <a:lnTo>
                    <a:pt x="886880" y="1303306"/>
                  </a:lnTo>
                  <a:lnTo>
                    <a:pt x="845838" y="1303306"/>
                  </a:lnTo>
                  <a:lnTo>
                    <a:pt x="810403" y="1269302"/>
                  </a:lnTo>
                  <a:lnTo>
                    <a:pt x="775062" y="1240727"/>
                  </a:lnTo>
                  <a:lnTo>
                    <a:pt x="755206" y="1201007"/>
                  </a:lnTo>
                  <a:lnTo>
                    <a:pt x="733925" y="1186815"/>
                  </a:lnTo>
                  <a:cubicBezTo>
                    <a:pt x="733925" y="1186815"/>
                    <a:pt x="709890" y="1202436"/>
                    <a:pt x="704190" y="1201007"/>
                  </a:cubicBezTo>
                  <a:cubicBezTo>
                    <a:pt x="698489" y="1199579"/>
                    <a:pt x="663149" y="1186815"/>
                    <a:pt x="663149" y="1186815"/>
                  </a:cubicBezTo>
                  <a:lnTo>
                    <a:pt x="633413" y="1178338"/>
                  </a:lnTo>
                  <a:lnTo>
                    <a:pt x="596267" y="1195769"/>
                  </a:lnTo>
                  <a:lnTo>
                    <a:pt x="596267" y="1233869"/>
                  </a:lnTo>
                  <a:lnTo>
                    <a:pt x="582111" y="1224344"/>
                  </a:lnTo>
                  <a:lnTo>
                    <a:pt x="582111" y="1210056"/>
                  </a:lnTo>
                  <a:lnTo>
                    <a:pt x="594842" y="1185958"/>
                  </a:lnTo>
                  <a:lnTo>
                    <a:pt x="600542" y="1168908"/>
                  </a:lnTo>
                  <a:lnTo>
                    <a:pt x="587812" y="1163288"/>
                  </a:lnTo>
                  <a:lnTo>
                    <a:pt x="570806" y="1183100"/>
                  </a:lnTo>
                  <a:lnTo>
                    <a:pt x="528340" y="1195769"/>
                  </a:lnTo>
                  <a:lnTo>
                    <a:pt x="519790" y="1214247"/>
                  </a:lnTo>
                  <a:lnTo>
                    <a:pt x="499934" y="1232726"/>
                  </a:lnTo>
                  <a:lnTo>
                    <a:pt x="494329" y="1248347"/>
                  </a:lnTo>
                  <a:lnTo>
                    <a:pt x="463168" y="1222820"/>
                  </a:lnTo>
                  <a:cubicBezTo>
                    <a:pt x="452661" y="1228335"/>
                    <a:pt x="441773" y="1233078"/>
                    <a:pt x="430582" y="1237012"/>
                  </a:cubicBezTo>
                  <a:cubicBezTo>
                    <a:pt x="419096" y="1230897"/>
                    <a:pt x="408190" y="1223762"/>
                    <a:pt x="397996" y="1215676"/>
                  </a:cubicBezTo>
                  <a:lnTo>
                    <a:pt x="382416" y="1185863"/>
                  </a:lnTo>
                  <a:lnTo>
                    <a:pt x="390966" y="1146143"/>
                  </a:lnTo>
                  <a:lnTo>
                    <a:pt x="397996" y="1104900"/>
                  </a:lnTo>
                  <a:lnTo>
                    <a:pt x="371111" y="1087850"/>
                  </a:lnTo>
                  <a:lnTo>
                    <a:pt x="334250" y="1087850"/>
                  </a:lnTo>
                  <a:lnTo>
                    <a:pt x="305749" y="1079373"/>
                  </a:lnTo>
                  <a:lnTo>
                    <a:pt x="319049" y="1058037"/>
                  </a:lnTo>
                  <a:lnTo>
                    <a:pt x="334629" y="1026795"/>
                  </a:lnTo>
                  <a:lnTo>
                    <a:pt x="348785" y="1004126"/>
                  </a:lnTo>
                  <a:cubicBezTo>
                    <a:pt x="348785" y="1004126"/>
                    <a:pt x="352775" y="993743"/>
                    <a:pt x="357335" y="991362"/>
                  </a:cubicBezTo>
                  <a:cubicBezTo>
                    <a:pt x="375386" y="981837"/>
                    <a:pt x="357335" y="972884"/>
                    <a:pt x="357335" y="972884"/>
                  </a:cubicBezTo>
                  <a:cubicBezTo>
                    <a:pt x="357335" y="972884"/>
                    <a:pt x="319334" y="970026"/>
                    <a:pt x="313444" y="972884"/>
                  </a:cubicBezTo>
                  <a:cubicBezTo>
                    <a:pt x="307554" y="975741"/>
                    <a:pt x="292163" y="984218"/>
                    <a:pt x="292163" y="984218"/>
                  </a:cubicBezTo>
                  <a:lnTo>
                    <a:pt x="292163" y="1016889"/>
                  </a:lnTo>
                  <a:lnTo>
                    <a:pt x="263663" y="1029653"/>
                  </a:lnTo>
                  <a:lnTo>
                    <a:pt x="219771" y="1039178"/>
                  </a:lnTo>
                  <a:lnTo>
                    <a:pt x="190036" y="1009269"/>
                  </a:lnTo>
                  <a:cubicBezTo>
                    <a:pt x="185760" y="1005078"/>
                    <a:pt x="175880" y="958215"/>
                    <a:pt x="175880" y="958215"/>
                  </a:cubicBezTo>
                  <a:lnTo>
                    <a:pt x="194216" y="941165"/>
                  </a:lnTo>
                  <a:lnTo>
                    <a:pt x="202766" y="926973"/>
                  </a:lnTo>
                  <a:lnTo>
                    <a:pt x="204191" y="892874"/>
                  </a:lnTo>
                  <a:lnTo>
                    <a:pt x="222526" y="877253"/>
                  </a:lnTo>
                  <a:lnTo>
                    <a:pt x="229652" y="858774"/>
                  </a:lnTo>
                  <a:lnTo>
                    <a:pt x="250742" y="843344"/>
                  </a:lnTo>
                  <a:lnTo>
                    <a:pt x="270978" y="824770"/>
                  </a:lnTo>
                  <a:lnTo>
                    <a:pt x="289408" y="819150"/>
                  </a:lnTo>
                  <a:lnTo>
                    <a:pt x="314869" y="824770"/>
                  </a:lnTo>
                  <a:cubicBezTo>
                    <a:pt x="316294" y="815245"/>
                    <a:pt x="363035" y="819150"/>
                    <a:pt x="363035" y="819150"/>
                  </a:cubicBezTo>
                  <a:lnTo>
                    <a:pt x="381466" y="818198"/>
                  </a:lnTo>
                  <a:lnTo>
                    <a:pt x="380041" y="807815"/>
                  </a:lnTo>
                  <a:cubicBezTo>
                    <a:pt x="388591" y="800671"/>
                    <a:pt x="416902" y="807815"/>
                    <a:pt x="416902" y="807815"/>
                  </a:cubicBezTo>
                  <a:lnTo>
                    <a:pt x="454903" y="804577"/>
                  </a:lnTo>
                  <a:cubicBezTo>
                    <a:pt x="463263" y="806387"/>
                    <a:pt x="470293" y="823627"/>
                    <a:pt x="470293" y="823627"/>
                  </a:cubicBezTo>
                  <a:lnTo>
                    <a:pt x="453288" y="839248"/>
                  </a:lnTo>
                  <a:lnTo>
                    <a:pt x="464688" y="873252"/>
                  </a:lnTo>
                  <a:lnTo>
                    <a:pt x="475993" y="888873"/>
                  </a:lnTo>
                  <a:lnTo>
                    <a:pt x="471718" y="904494"/>
                  </a:lnTo>
                  <a:lnTo>
                    <a:pt x="498984" y="900494"/>
                  </a:lnTo>
                  <a:cubicBezTo>
                    <a:pt x="499427" y="891477"/>
                    <a:pt x="499871" y="882460"/>
                    <a:pt x="500314" y="873443"/>
                  </a:cubicBezTo>
                  <a:lnTo>
                    <a:pt x="501739" y="840772"/>
                  </a:lnTo>
                  <a:lnTo>
                    <a:pt x="497559" y="804958"/>
                  </a:lnTo>
                  <a:lnTo>
                    <a:pt x="523020" y="749903"/>
                  </a:lnTo>
                  <a:lnTo>
                    <a:pt x="626383" y="683228"/>
                  </a:lnTo>
                  <a:cubicBezTo>
                    <a:pt x="625908" y="675164"/>
                    <a:pt x="625432" y="667099"/>
                    <a:pt x="624957" y="659035"/>
                  </a:cubicBezTo>
                  <a:lnTo>
                    <a:pt x="631988" y="624269"/>
                  </a:lnTo>
                  <a:lnTo>
                    <a:pt x="650418" y="630650"/>
                  </a:lnTo>
                  <a:lnTo>
                    <a:pt x="683004" y="591884"/>
                  </a:lnTo>
                  <a:lnTo>
                    <a:pt x="725470" y="577787"/>
                  </a:lnTo>
                  <a:lnTo>
                    <a:pt x="750931" y="560451"/>
                  </a:lnTo>
                  <a:lnTo>
                    <a:pt x="763661" y="534829"/>
                  </a:lnTo>
                  <a:lnTo>
                    <a:pt x="810403" y="520637"/>
                  </a:lnTo>
                  <a:lnTo>
                    <a:pt x="857144" y="496538"/>
                  </a:lnTo>
                  <a:lnTo>
                    <a:pt x="835673" y="519494"/>
                  </a:lnTo>
                  <a:lnTo>
                    <a:pt x="832823" y="539401"/>
                  </a:lnTo>
                  <a:lnTo>
                    <a:pt x="858284" y="533686"/>
                  </a:lnTo>
                  <a:lnTo>
                    <a:pt x="880990" y="520922"/>
                  </a:lnTo>
                  <a:lnTo>
                    <a:pt x="900750" y="515302"/>
                  </a:lnTo>
                  <a:lnTo>
                    <a:pt x="919180" y="509588"/>
                  </a:lnTo>
                  <a:lnTo>
                    <a:pt x="924881" y="496824"/>
                  </a:lnTo>
                  <a:lnTo>
                    <a:pt x="912150" y="496824"/>
                  </a:lnTo>
                  <a:lnTo>
                    <a:pt x="892295" y="489680"/>
                  </a:lnTo>
                  <a:lnTo>
                    <a:pt x="863794" y="468440"/>
                  </a:lnTo>
                  <a:cubicBezTo>
                    <a:pt x="863196" y="463742"/>
                    <a:pt x="864734" y="459023"/>
                    <a:pt x="867974" y="455581"/>
                  </a:cubicBezTo>
                  <a:lnTo>
                    <a:pt x="880799" y="444056"/>
                  </a:lnTo>
                  <a:cubicBezTo>
                    <a:pt x="880799" y="444056"/>
                    <a:pt x="886405" y="437198"/>
                    <a:pt x="882224" y="437198"/>
                  </a:cubicBezTo>
                  <a:cubicBezTo>
                    <a:pt x="878044" y="437198"/>
                    <a:pt x="846789" y="430340"/>
                    <a:pt x="846789" y="430340"/>
                  </a:cubicBezTo>
                  <a:lnTo>
                    <a:pt x="812778" y="444056"/>
                  </a:lnTo>
                  <a:lnTo>
                    <a:pt x="793492" y="444056"/>
                  </a:lnTo>
                  <a:lnTo>
                    <a:pt x="817623" y="423005"/>
                  </a:lnTo>
                  <a:lnTo>
                    <a:pt x="844508" y="423005"/>
                  </a:lnTo>
                  <a:lnTo>
                    <a:pt x="874244" y="415862"/>
                  </a:lnTo>
                  <a:lnTo>
                    <a:pt x="935996" y="415862"/>
                  </a:lnTo>
                  <a:lnTo>
                    <a:pt x="970007" y="408718"/>
                  </a:lnTo>
                  <a:lnTo>
                    <a:pt x="994233" y="395669"/>
                  </a:lnTo>
                  <a:lnTo>
                    <a:pt x="1023968" y="392621"/>
                  </a:lnTo>
                  <a:lnTo>
                    <a:pt x="1032519" y="360712"/>
                  </a:lnTo>
                  <a:lnTo>
                    <a:pt x="1012663" y="343662"/>
                  </a:lnTo>
                  <a:lnTo>
                    <a:pt x="984162" y="328898"/>
                  </a:lnTo>
                  <a:lnTo>
                    <a:pt x="978462" y="295370"/>
                  </a:lnTo>
                  <a:lnTo>
                    <a:pt x="962882" y="261271"/>
                  </a:lnTo>
                  <a:lnTo>
                    <a:pt x="948726" y="261271"/>
                  </a:lnTo>
                  <a:lnTo>
                    <a:pt x="947301" y="279749"/>
                  </a:lnTo>
                  <a:lnTo>
                    <a:pt x="924691" y="279749"/>
                  </a:lnTo>
                  <a:lnTo>
                    <a:pt x="918991" y="291084"/>
                  </a:lnTo>
                  <a:lnTo>
                    <a:pt x="910535" y="296799"/>
                  </a:lnTo>
                  <a:lnTo>
                    <a:pt x="896380" y="299656"/>
                  </a:lnTo>
                  <a:lnTo>
                    <a:pt x="883555" y="286798"/>
                  </a:lnTo>
                  <a:lnTo>
                    <a:pt x="900560" y="268415"/>
                  </a:lnTo>
                  <a:lnTo>
                    <a:pt x="880799" y="249936"/>
                  </a:lnTo>
                  <a:lnTo>
                    <a:pt x="856669" y="237173"/>
                  </a:lnTo>
                  <a:lnTo>
                    <a:pt x="831493" y="237173"/>
                  </a:lnTo>
                  <a:lnTo>
                    <a:pt x="813063" y="242792"/>
                  </a:lnTo>
                  <a:lnTo>
                    <a:pt x="787602" y="272606"/>
                  </a:lnTo>
                  <a:lnTo>
                    <a:pt x="767746" y="289655"/>
                  </a:lnTo>
                  <a:lnTo>
                    <a:pt x="773447" y="305276"/>
                  </a:lnTo>
                  <a:lnTo>
                    <a:pt x="766226" y="328994"/>
                  </a:lnTo>
                  <a:lnTo>
                    <a:pt x="770501" y="338519"/>
                  </a:lnTo>
                  <a:lnTo>
                    <a:pt x="746371" y="347091"/>
                  </a:lnTo>
                  <a:lnTo>
                    <a:pt x="719485" y="352711"/>
                  </a:lnTo>
                  <a:lnTo>
                    <a:pt x="708180" y="349853"/>
                  </a:lnTo>
                  <a:lnTo>
                    <a:pt x="699629" y="361283"/>
                  </a:lnTo>
                  <a:lnTo>
                    <a:pt x="715210" y="393192"/>
                  </a:lnTo>
                  <a:lnTo>
                    <a:pt x="699629" y="403860"/>
                  </a:lnTo>
                  <a:lnTo>
                    <a:pt x="678444" y="403860"/>
                  </a:lnTo>
                  <a:lnTo>
                    <a:pt x="660488" y="380714"/>
                  </a:lnTo>
                  <a:lnTo>
                    <a:pt x="656213" y="367570"/>
                  </a:lnTo>
                  <a:lnTo>
                    <a:pt x="668944" y="360521"/>
                  </a:lnTo>
                  <a:lnTo>
                    <a:pt x="659443" y="343472"/>
                  </a:lnTo>
                  <a:lnTo>
                    <a:pt x="629708" y="342043"/>
                  </a:lnTo>
                  <a:lnTo>
                    <a:pt x="590091" y="317373"/>
                  </a:lnTo>
                  <a:lnTo>
                    <a:pt x="571661" y="317373"/>
                  </a:lnTo>
                  <a:lnTo>
                    <a:pt x="567386" y="302228"/>
                  </a:lnTo>
                  <a:lnTo>
                    <a:pt x="554656" y="296609"/>
                  </a:lnTo>
                  <a:lnTo>
                    <a:pt x="573086" y="275273"/>
                  </a:lnTo>
                  <a:lnTo>
                    <a:pt x="599972" y="259652"/>
                  </a:lnTo>
                  <a:lnTo>
                    <a:pt x="646713" y="242602"/>
                  </a:lnTo>
                  <a:lnTo>
                    <a:pt x="663718" y="236982"/>
                  </a:lnTo>
                  <a:lnTo>
                    <a:pt x="700485" y="228409"/>
                  </a:lnTo>
                  <a:lnTo>
                    <a:pt x="725185" y="214694"/>
                  </a:lnTo>
                  <a:lnTo>
                    <a:pt x="747796" y="194786"/>
                  </a:lnTo>
                  <a:lnTo>
                    <a:pt x="777532" y="194786"/>
                  </a:lnTo>
                  <a:lnTo>
                    <a:pt x="812968" y="185833"/>
                  </a:lnTo>
                  <a:lnTo>
                    <a:pt x="835673" y="185833"/>
                  </a:lnTo>
                  <a:lnTo>
                    <a:pt x="845174" y="159353"/>
                  </a:lnTo>
                  <a:lnTo>
                    <a:pt x="799857" y="159353"/>
                  </a:lnTo>
                  <a:lnTo>
                    <a:pt x="782852" y="172403"/>
                  </a:lnTo>
                  <a:lnTo>
                    <a:pt x="753116" y="172403"/>
                  </a:lnTo>
                  <a:cubicBezTo>
                    <a:pt x="746798" y="166154"/>
                    <a:pt x="738980" y="161657"/>
                    <a:pt x="730410" y="159353"/>
                  </a:cubicBezTo>
                  <a:lnTo>
                    <a:pt x="730410" y="148876"/>
                  </a:lnTo>
                  <a:lnTo>
                    <a:pt x="745991" y="134684"/>
                  </a:lnTo>
                  <a:lnTo>
                    <a:pt x="766226" y="119444"/>
                  </a:lnTo>
                  <a:cubicBezTo>
                    <a:pt x="773304" y="110380"/>
                    <a:pt x="779023" y="100338"/>
                    <a:pt x="783232" y="89630"/>
                  </a:cubicBezTo>
                  <a:lnTo>
                    <a:pt x="824273" y="103823"/>
                  </a:lnTo>
                  <a:lnTo>
                    <a:pt x="855339" y="102203"/>
                  </a:lnTo>
                  <a:lnTo>
                    <a:pt x="876714" y="100965"/>
                  </a:lnTo>
                  <a:lnTo>
                    <a:pt x="903600" y="102394"/>
                  </a:lnTo>
                  <a:lnTo>
                    <a:pt x="919180" y="108109"/>
                  </a:lnTo>
                  <a:cubicBezTo>
                    <a:pt x="914905" y="119444"/>
                    <a:pt x="897995" y="110966"/>
                    <a:pt x="897995" y="110966"/>
                  </a:cubicBezTo>
                  <a:lnTo>
                    <a:pt x="846979" y="116586"/>
                  </a:lnTo>
                  <a:lnTo>
                    <a:pt x="824273" y="128969"/>
                  </a:lnTo>
                  <a:lnTo>
                    <a:pt x="831398" y="113348"/>
                  </a:lnTo>
                  <a:lnTo>
                    <a:pt x="807267" y="114776"/>
                  </a:lnTo>
                  <a:lnTo>
                    <a:pt x="778767" y="133160"/>
                  </a:lnTo>
                  <a:lnTo>
                    <a:pt x="798622" y="143161"/>
                  </a:lnTo>
                  <a:lnTo>
                    <a:pt x="845364" y="143161"/>
                  </a:lnTo>
                  <a:lnTo>
                    <a:pt x="870824" y="152686"/>
                  </a:lnTo>
                  <a:lnTo>
                    <a:pt x="892105" y="144209"/>
                  </a:lnTo>
                  <a:lnTo>
                    <a:pt x="914715" y="152686"/>
                  </a:lnTo>
                  <a:lnTo>
                    <a:pt x="941696" y="161258"/>
                  </a:lnTo>
                  <a:lnTo>
                    <a:pt x="909110" y="171450"/>
                  </a:lnTo>
                  <a:lnTo>
                    <a:pt x="880609" y="184880"/>
                  </a:lnTo>
                  <a:lnTo>
                    <a:pt x="852109" y="191072"/>
                  </a:lnTo>
                  <a:lnTo>
                    <a:pt x="829498" y="199549"/>
                  </a:lnTo>
                  <a:lnTo>
                    <a:pt x="838998" y="219456"/>
                  </a:lnTo>
                  <a:lnTo>
                    <a:pt x="898470" y="218027"/>
                  </a:lnTo>
                  <a:lnTo>
                    <a:pt x="935996" y="241173"/>
                  </a:lnTo>
                  <a:lnTo>
                    <a:pt x="967157" y="241173"/>
                  </a:lnTo>
                  <a:lnTo>
                    <a:pt x="968582" y="228409"/>
                  </a:lnTo>
                  <a:lnTo>
                    <a:pt x="975612" y="215646"/>
                  </a:lnTo>
                  <a:lnTo>
                    <a:pt x="989862" y="212789"/>
                  </a:lnTo>
                  <a:lnTo>
                    <a:pt x="978462" y="197168"/>
                  </a:lnTo>
                  <a:lnTo>
                    <a:pt x="974282" y="185357"/>
                  </a:lnTo>
                  <a:lnTo>
                    <a:pt x="991192" y="185357"/>
                  </a:lnTo>
                  <a:lnTo>
                    <a:pt x="1005443" y="195739"/>
                  </a:lnTo>
                  <a:cubicBezTo>
                    <a:pt x="1016748" y="204311"/>
                    <a:pt x="1040784" y="185357"/>
                    <a:pt x="1040784" y="185357"/>
                  </a:cubicBezTo>
                  <a:lnTo>
                    <a:pt x="1076220" y="171926"/>
                  </a:lnTo>
                  <a:lnTo>
                    <a:pt x="1032329" y="158877"/>
                  </a:lnTo>
                  <a:lnTo>
                    <a:pt x="1018173" y="144685"/>
                  </a:lnTo>
                  <a:cubicBezTo>
                    <a:pt x="1022353" y="136112"/>
                    <a:pt x="971432" y="123349"/>
                    <a:pt x="971432" y="123349"/>
                  </a:cubicBezTo>
                  <a:lnTo>
                    <a:pt x="931721" y="99250"/>
                  </a:lnTo>
                  <a:lnTo>
                    <a:pt x="922221" y="89249"/>
                  </a:lnTo>
                  <a:lnTo>
                    <a:pt x="888495" y="89249"/>
                  </a:lnTo>
                  <a:lnTo>
                    <a:pt x="915380" y="77914"/>
                  </a:lnTo>
                  <a:lnTo>
                    <a:pt x="981882" y="84963"/>
                  </a:lnTo>
                  <a:lnTo>
                    <a:pt x="1015893" y="77914"/>
                  </a:lnTo>
                  <a:lnTo>
                    <a:pt x="1093795" y="58007"/>
                  </a:lnTo>
                  <a:lnTo>
                    <a:pt x="1146142" y="45244"/>
                  </a:lnTo>
                  <a:lnTo>
                    <a:pt x="1184143" y="31052"/>
                  </a:lnTo>
                  <a:lnTo>
                    <a:pt x="1140157" y="24194"/>
                  </a:lnTo>
                  <a:cubicBezTo>
                    <a:pt x="1140157" y="24194"/>
                    <a:pt x="1108996" y="32766"/>
                    <a:pt x="1104721" y="32766"/>
                  </a:cubicBezTo>
                  <a:cubicBezTo>
                    <a:pt x="1100445" y="32766"/>
                    <a:pt x="1063680" y="35623"/>
                    <a:pt x="1059404" y="35623"/>
                  </a:cubicBezTo>
                  <a:lnTo>
                    <a:pt x="960222" y="35623"/>
                  </a:lnTo>
                  <a:lnTo>
                    <a:pt x="929156" y="42672"/>
                  </a:lnTo>
                  <a:lnTo>
                    <a:pt x="957657" y="49816"/>
                  </a:lnTo>
                  <a:lnTo>
                    <a:pt x="940651" y="59341"/>
                  </a:lnTo>
                  <a:lnTo>
                    <a:pt x="910915" y="59341"/>
                  </a:lnTo>
                  <a:lnTo>
                    <a:pt x="893910" y="65056"/>
                  </a:lnTo>
                  <a:lnTo>
                    <a:pt x="916520" y="48006"/>
                  </a:lnTo>
                  <a:lnTo>
                    <a:pt x="892485" y="42291"/>
                  </a:lnTo>
                  <a:lnTo>
                    <a:pt x="862749" y="49435"/>
                  </a:lnTo>
                  <a:lnTo>
                    <a:pt x="825888" y="70675"/>
                  </a:lnTo>
                  <a:lnTo>
                    <a:pt x="842893" y="76390"/>
                  </a:lnTo>
                  <a:lnTo>
                    <a:pt x="867024" y="66865"/>
                  </a:lnTo>
                  <a:lnTo>
                    <a:pt x="886785" y="71057"/>
                  </a:lnTo>
                  <a:lnTo>
                    <a:pt x="865599" y="76772"/>
                  </a:lnTo>
                  <a:lnTo>
                    <a:pt x="857049" y="88106"/>
                  </a:lnTo>
                  <a:lnTo>
                    <a:pt x="871204" y="92393"/>
                  </a:lnTo>
                  <a:lnTo>
                    <a:pt x="833203" y="95250"/>
                  </a:lnTo>
                  <a:lnTo>
                    <a:pt x="766701" y="83915"/>
                  </a:lnTo>
                  <a:lnTo>
                    <a:pt x="739816" y="116491"/>
                  </a:lnTo>
                  <a:lnTo>
                    <a:pt x="685949" y="154591"/>
                  </a:lnTo>
                  <a:lnTo>
                    <a:pt x="700105" y="165925"/>
                  </a:lnTo>
                  <a:lnTo>
                    <a:pt x="690604" y="171926"/>
                  </a:lnTo>
                  <a:lnTo>
                    <a:pt x="677874" y="178689"/>
                  </a:lnTo>
                  <a:lnTo>
                    <a:pt x="641013" y="171926"/>
                  </a:lnTo>
                  <a:lnTo>
                    <a:pt x="590091" y="185357"/>
                  </a:lnTo>
                  <a:lnTo>
                    <a:pt x="477559" y="240252"/>
                  </a:lnTo>
                  <a:cubicBezTo>
                    <a:pt x="181848" y="530352"/>
                    <a:pt x="102036" y="696627"/>
                    <a:pt x="0" y="1091502"/>
                  </a:cubicBezTo>
                  <a:lnTo>
                    <a:pt x="114699" y="1064800"/>
                  </a:lnTo>
                  <a:lnTo>
                    <a:pt x="134554" y="1086041"/>
                  </a:lnTo>
                  <a:lnTo>
                    <a:pt x="168565" y="1091756"/>
                  </a:lnTo>
                  <a:lnTo>
                    <a:pt x="191271" y="1105948"/>
                  </a:lnTo>
                  <a:lnTo>
                    <a:pt x="215306" y="1096423"/>
                  </a:lnTo>
                  <a:lnTo>
                    <a:pt x="235162" y="1116330"/>
                  </a:lnTo>
                  <a:lnTo>
                    <a:pt x="279053" y="1140428"/>
                  </a:lnTo>
                  <a:lnTo>
                    <a:pt x="321519" y="1146143"/>
                  </a:lnTo>
                  <a:lnTo>
                    <a:pt x="334250" y="1188720"/>
                  </a:lnTo>
                  <a:cubicBezTo>
                    <a:pt x="334250" y="1188720"/>
                    <a:pt x="363985" y="1215676"/>
                    <a:pt x="362750" y="1221391"/>
                  </a:cubicBezTo>
                  <a:cubicBezTo>
                    <a:pt x="361515" y="1227106"/>
                    <a:pt x="372251" y="1252633"/>
                    <a:pt x="378331" y="1252633"/>
                  </a:cubicBezTo>
                  <a:cubicBezTo>
                    <a:pt x="392505" y="1257710"/>
                    <a:pt x="406252" y="1263891"/>
                    <a:pt x="419467" y="1271111"/>
                  </a:cubicBezTo>
                  <a:lnTo>
                    <a:pt x="443503" y="1273874"/>
                  </a:lnTo>
                  <a:lnTo>
                    <a:pt x="453003" y="1252633"/>
                  </a:lnTo>
                  <a:lnTo>
                    <a:pt x="474283" y="1252633"/>
                  </a:lnTo>
                  <a:lnTo>
                    <a:pt x="474283" y="1273874"/>
                  </a:lnTo>
                  <a:lnTo>
                    <a:pt x="482834" y="1285304"/>
                  </a:lnTo>
                  <a:lnTo>
                    <a:pt x="485589" y="1317879"/>
                  </a:lnTo>
                  <a:lnTo>
                    <a:pt x="494139" y="1342073"/>
                  </a:lnTo>
                  <a:lnTo>
                    <a:pt x="479983" y="1357694"/>
                  </a:lnTo>
                  <a:lnTo>
                    <a:pt x="457278" y="1386269"/>
                  </a:lnTo>
                  <a:lnTo>
                    <a:pt x="428777" y="1425797"/>
                  </a:lnTo>
                  <a:lnTo>
                    <a:pt x="431627" y="1463897"/>
                  </a:lnTo>
                  <a:lnTo>
                    <a:pt x="424502" y="1489424"/>
                  </a:lnTo>
                  <a:lnTo>
                    <a:pt x="445782" y="1496568"/>
                  </a:lnTo>
                  <a:lnTo>
                    <a:pt x="427352" y="1522095"/>
                  </a:lnTo>
                  <a:cubicBezTo>
                    <a:pt x="431114" y="1532801"/>
                    <a:pt x="434287" y="1543707"/>
                    <a:pt x="436852" y="1554766"/>
                  </a:cubicBezTo>
                  <a:cubicBezTo>
                    <a:pt x="441251" y="1566948"/>
                    <a:pt x="446457" y="1578816"/>
                    <a:pt x="452433" y="1590294"/>
                  </a:cubicBezTo>
                  <a:lnTo>
                    <a:pt x="472288" y="1607344"/>
                  </a:lnTo>
                  <a:lnTo>
                    <a:pt x="480838" y="1635919"/>
                  </a:lnTo>
                  <a:lnTo>
                    <a:pt x="529005" y="1735265"/>
                  </a:lnTo>
                  <a:lnTo>
                    <a:pt x="562921" y="1763840"/>
                  </a:lnTo>
                  <a:lnTo>
                    <a:pt x="612512" y="1789367"/>
                  </a:lnTo>
                  <a:cubicBezTo>
                    <a:pt x="612512" y="1789367"/>
                    <a:pt x="643673" y="1823466"/>
                    <a:pt x="645098" y="1827467"/>
                  </a:cubicBezTo>
                  <a:cubicBezTo>
                    <a:pt x="646523" y="1831467"/>
                    <a:pt x="662103" y="1894142"/>
                    <a:pt x="662103" y="1894142"/>
                  </a:cubicBezTo>
                  <a:cubicBezTo>
                    <a:pt x="661882" y="1905826"/>
                    <a:pt x="661660" y="1917510"/>
                    <a:pt x="661439" y="1929194"/>
                  </a:cubicBezTo>
                  <a:lnTo>
                    <a:pt x="670939" y="1966055"/>
                  </a:lnTo>
                  <a:lnTo>
                    <a:pt x="673789" y="2007299"/>
                  </a:lnTo>
                  <a:lnTo>
                    <a:pt x="678064" y="2064449"/>
                  </a:lnTo>
                  <a:lnTo>
                    <a:pt x="692219" y="2109883"/>
                  </a:lnTo>
                  <a:lnTo>
                    <a:pt x="704950" y="2169509"/>
                  </a:lnTo>
                  <a:lnTo>
                    <a:pt x="689369" y="2189417"/>
                  </a:lnTo>
                  <a:lnTo>
                    <a:pt x="698869" y="2218849"/>
                  </a:lnTo>
                  <a:lnTo>
                    <a:pt x="710270" y="2261807"/>
                  </a:lnTo>
                  <a:lnTo>
                    <a:pt x="730030" y="2283143"/>
                  </a:lnTo>
                  <a:cubicBezTo>
                    <a:pt x="729587" y="2294509"/>
                    <a:pt x="729143" y="2305876"/>
                    <a:pt x="728700" y="2317242"/>
                  </a:cubicBezTo>
                  <a:lnTo>
                    <a:pt x="732880" y="2351246"/>
                  </a:lnTo>
                  <a:lnTo>
                    <a:pt x="820758" y="2444972"/>
                  </a:lnTo>
                  <a:lnTo>
                    <a:pt x="837668" y="2463451"/>
                  </a:lnTo>
                  <a:lnTo>
                    <a:pt x="837668" y="2419445"/>
                  </a:lnTo>
                  <a:lnTo>
                    <a:pt x="866169" y="2402967"/>
                  </a:lnTo>
                  <a:lnTo>
                    <a:pt x="866169" y="2376869"/>
                  </a:lnTo>
                  <a:lnTo>
                    <a:pt x="837668" y="2364105"/>
                  </a:lnTo>
                  <a:lnTo>
                    <a:pt x="837668" y="2344198"/>
                  </a:lnTo>
                  <a:lnTo>
                    <a:pt x="851634" y="2331434"/>
                  </a:lnTo>
                  <a:lnTo>
                    <a:pt x="865694" y="2308670"/>
                  </a:lnTo>
                  <a:lnTo>
                    <a:pt x="865694" y="2290191"/>
                  </a:lnTo>
                  <a:cubicBezTo>
                    <a:pt x="877379" y="2286000"/>
                    <a:pt x="865694" y="2273141"/>
                    <a:pt x="865694" y="2273141"/>
                  </a:cubicBezTo>
                  <a:lnTo>
                    <a:pt x="846219" y="2273141"/>
                  </a:lnTo>
                  <a:lnTo>
                    <a:pt x="844793" y="2254758"/>
                  </a:lnTo>
                  <a:lnTo>
                    <a:pt x="863224" y="2254758"/>
                  </a:lnTo>
                  <a:lnTo>
                    <a:pt x="870824" y="2266093"/>
                  </a:lnTo>
                  <a:lnTo>
                    <a:pt x="885835" y="2254758"/>
                  </a:lnTo>
                  <a:lnTo>
                    <a:pt x="874529" y="2231993"/>
                  </a:lnTo>
                  <a:cubicBezTo>
                    <a:pt x="877379" y="2224945"/>
                    <a:pt x="897235" y="2231993"/>
                    <a:pt x="897235" y="2231993"/>
                  </a:cubicBezTo>
                  <a:lnTo>
                    <a:pt x="931151" y="2212086"/>
                  </a:lnTo>
                  <a:lnTo>
                    <a:pt x="945306" y="2195132"/>
                  </a:lnTo>
                  <a:lnTo>
                    <a:pt x="945306" y="2172367"/>
                  </a:lnTo>
                  <a:lnTo>
                    <a:pt x="929156" y="2157794"/>
                  </a:lnTo>
                  <a:lnTo>
                    <a:pt x="914905" y="2135029"/>
                  </a:lnTo>
                  <a:lnTo>
                    <a:pt x="931911" y="2135029"/>
                  </a:lnTo>
                  <a:cubicBezTo>
                    <a:pt x="931911" y="2135029"/>
                    <a:pt x="957467" y="2147888"/>
                    <a:pt x="965922" y="2135029"/>
                  </a:cubicBezTo>
                  <a:cubicBezTo>
                    <a:pt x="974377" y="2122170"/>
                    <a:pt x="987202" y="2105216"/>
                    <a:pt x="987202" y="2105216"/>
                  </a:cubicBezTo>
                  <a:lnTo>
                    <a:pt x="1002783" y="2068354"/>
                  </a:lnTo>
                  <a:cubicBezTo>
                    <a:pt x="1002783" y="2068354"/>
                    <a:pt x="1032519" y="2014347"/>
                    <a:pt x="1035369" y="2010061"/>
                  </a:cubicBezTo>
                  <a:cubicBezTo>
                    <a:pt x="1038219" y="2005774"/>
                    <a:pt x="1035369" y="1952911"/>
                    <a:pt x="1035369" y="1952911"/>
                  </a:cubicBezTo>
                  <a:lnTo>
                    <a:pt x="1082110" y="1914811"/>
                  </a:lnTo>
                  <a:lnTo>
                    <a:pt x="1113271" y="1914811"/>
                  </a:lnTo>
                  <a:lnTo>
                    <a:pt x="1138732" y="1872139"/>
                  </a:lnTo>
                  <a:lnTo>
                    <a:pt x="1158587" y="1844135"/>
                  </a:lnTo>
                  <a:lnTo>
                    <a:pt x="1158587" y="1796510"/>
                  </a:lnTo>
                  <a:lnTo>
                    <a:pt x="1165617" y="1751076"/>
                  </a:lnTo>
                  <a:lnTo>
                    <a:pt x="1154502" y="1706690"/>
                  </a:lnTo>
                  <a:lnTo>
                    <a:pt x="1194118" y="1654112"/>
                  </a:lnTo>
                  <a:lnTo>
                    <a:pt x="1223854" y="1625537"/>
                  </a:lnTo>
                  <a:lnTo>
                    <a:pt x="1212549" y="1573054"/>
                  </a:lnTo>
                  <a:lnTo>
                    <a:pt x="1206658" y="1540478"/>
                  </a:lnTo>
                  <a:close/>
                  <a:moveTo>
                    <a:pt x="1522257" y="424720"/>
                  </a:moveTo>
                  <a:lnTo>
                    <a:pt x="1531757" y="430340"/>
                  </a:lnTo>
                  <a:lnTo>
                    <a:pt x="1544678" y="419100"/>
                  </a:lnTo>
                  <a:lnTo>
                    <a:pt x="1563013" y="419100"/>
                  </a:lnTo>
                  <a:lnTo>
                    <a:pt x="1579924" y="413385"/>
                  </a:lnTo>
                  <a:lnTo>
                    <a:pt x="1587524" y="402907"/>
                  </a:lnTo>
                  <a:lnTo>
                    <a:pt x="1583914" y="388430"/>
                  </a:lnTo>
                  <a:lnTo>
                    <a:pt x="1591134" y="380714"/>
                  </a:lnTo>
                  <a:cubicBezTo>
                    <a:pt x="1591989" y="368999"/>
                    <a:pt x="1573463" y="360521"/>
                    <a:pt x="1573463" y="360521"/>
                  </a:cubicBezTo>
                  <a:lnTo>
                    <a:pt x="1563013" y="360521"/>
                  </a:lnTo>
                  <a:lnTo>
                    <a:pt x="1550093" y="375476"/>
                  </a:lnTo>
                  <a:lnTo>
                    <a:pt x="1536412" y="375476"/>
                  </a:lnTo>
                  <a:lnTo>
                    <a:pt x="1531567" y="392430"/>
                  </a:lnTo>
                  <a:lnTo>
                    <a:pt x="1533562" y="405194"/>
                  </a:lnTo>
                  <a:lnTo>
                    <a:pt x="1522257" y="412242"/>
                  </a:lnTo>
                  <a:lnTo>
                    <a:pt x="1522257" y="424720"/>
                  </a:lnTo>
                  <a:close/>
                  <a:moveTo>
                    <a:pt x="1607759" y="317373"/>
                  </a:moveTo>
                  <a:lnTo>
                    <a:pt x="1593319" y="323850"/>
                  </a:lnTo>
                  <a:lnTo>
                    <a:pt x="1593319" y="345662"/>
                  </a:lnTo>
                  <a:lnTo>
                    <a:pt x="1594934" y="351282"/>
                  </a:lnTo>
                  <a:cubicBezTo>
                    <a:pt x="1595988" y="355778"/>
                    <a:pt x="1596530" y="360379"/>
                    <a:pt x="1596549" y="364998"/>
                  </a:cubicBezTo>
                  <a:lnTo>
                    <a:pt x="1606999" y="372237"/>
                  </a:lnTo>
                  <a:lnTo>
                    <a:pt x="1617450" y="378714"/>
                  </a:lnTo>
                  <a:lnTo>
                    <a:pt x="1622295" y="388239"/>
                  </a:lnTo>
                  <a:cubicBezTo>
                    <a:pt x="1622295" y="388239"/>
                    <a:pt x="1620680" y="397764"/>
                    <a:pt x="1615075" y="397764"/>
                  </a:cubicBezTo>
                  <a:lnTo>
                    <a:pt x="1602154" y="401860"/>
                  </a:lnTo>
                  <a:lnTo>
                    <a:pt x="1606999" y="410718"/>
                  </a:lnTo>
                  <a:cubicBezTo>
                    <a:pt x="1606999" y="410718"/>
                    <a:pt x="1597499" y="415576"/>
                    <a:pt x="1596549" y="419576"/>
                  </a:cubicBezTo>
                  <a:lnTo>
                    <a:pt x="1605384" y="426053"/>
                  </a:lnTo>
                  <a:lnTo>
                    <a:pt x="1597309" y="434150"/>
                  </a:lnTo>
                  <a:lnTo>
                    <a:pt x="1579639" y="434150"/>
                  </a:lnTo>
                  <a:lnTo>
                    <a:pt x="1579639" y="443675"/>
                  </a:lnTo>
                  <a:lnTo>
                    <a:pt x="1616690" y="443675"/>
                  </a:lnTo>
                  <a:lnTo>
                    <a:pt x="1631985" y="434150"/>
                  </a:lnTo>
                  <a:lnTo>
                    <a:pt x="1654501" y="438150"/>
                  </a:lnTo>
                  <a:cubicBezTo>
                    <a:pt x="1654501" y="438150"/>
                    <a:pt x="1673026" y="434150"/>
                    <a:pt x="1677016" y="434150"/>
                  </a:cubicBezTo>
                  <a:lnTo>
                    <a:pt x="1673786" y="430054"/>
                  </a:lnTo>
                  <a:lnTo>
                    <a:pt x="1679486" y="422815"/>
                  </a:lnTo>
                  <a:lnTo>
                    <a:pt x="1688322" y="412337"/>
                  </a:lnTo>
                  <a:lnTo>
                    <a:pt x="1677016" y="407765"/>
                  </a:lnTo>
                  <a:lnTo>
                    <a:pt x="1664191" y="403765"/>
                  </a:lnTo>
                  <a:lnTo>
                    <a:pt x="1665806" y="390049"/>
                  </a:lnTo>
                  <a:lnTo>
                    <a:pt x="1653646" y="380524"/>
                  </a:lnTo>
                  <a:lnTo>
                    <a:pt x="1635215" y="370427"/>
                  </a:lnTo>
                  <a:lnTo>
                    <a:pt x="1633600" y="351854"/>
                  </a:lnTo>
                  <a:lnTo>
                    <a:pt x="1635215" y="335756"/>
                  </a:lnTo>
                  <a:lnTo>
                    <a:pt x="1616215" y="335756"/>
                  </a:lnTo>
                  <a:lnTo>
                    <a:pt x="1612224" y="327660"/>
                  </a:lnTo>
                  <a:lnTo>
                    <a:pt x="1623435" y="317182"/>
                  </a:lnTo>
                  <a:lnTo>
                    <a:pt x="1607759" y="317373"/>
                  </a:lnTo>
                  <a:close/>
                  <a:moveTo>
                    <a:pt x="1713212" y="386810"/>
                  </a:moveTo>
                  <a:lnTo>
                    <a:pt x="1713212" y="380714"/>
                  </a:lnTo>
                  <a:lnTo>
                    <a:pt x="1726133" y="380714"/>
                  </a:lnTo>
                  <a:lnTo>
                    <a:pt x="1733353" y="375476"/>
                  </a:lnTo>
                  <a:lnTo>
                    <a:pt x="1733353" y="355282"/>
                  </a:lnTo>
                  <a:lnTo>
                    <a:pt x="1742853" y="350425"/>
                  </a:lnTo>
                  <a:lnTo>
                    <a:pt x="1739623" y="334328"/>
                  </a:lnTo>
                  <a:lnTo>
                    <a:pt x="1724518" y="328994"/>
                  </a:lnTo>
                  <a:lnTo>
                    <a:pt x="1702002" y="336232"/>
                  </a:lnTo>
                  <a:lnTo>
                    <a:pt x="1702002" y="348044"/>
                  </a:lnTo>
                  <a:lnTo>
                    <a:pt x="1688322" y="349663"/>
                  </a:lnTo>
                  <a:lnTo>
                    <a:pt x="1685092" y="360521"/>
                  </a:lnTo>
                  <a:lnTo>
                    <a:pt x="1694592" y="364998"/>
                  </a:lnTo>
                  <a:lnTo>
                    <a:pt x="1679296" y="373856"/>
                  </a:lnTo>
                  <a:lnTo>
                    <a:pt x="1675211" y="380714"/>
                  </a:lnTo>
                  <a:lnTo>
                    <a:pt x="1688132" y="392430"/>
                  </a:lnTo>
                  <a:lnTo>
                    <a:pt x="1713212" y="386810"/>
                  </a:lnTo>
                  <a:close/>
                  <a:moveTo>
                    <a:pt x="2524534" y="876110"/>
                  </a:moveTo>
                  <a:lnTo>
                    <a:pt x="2577736" y="904685"/>
                  </a:lnTo>
                  <a:lnTo>
                    <a:pt x="2605192" y="894017"/>
                  </a:lnTo>
                  <a:lnTo>
                    <a:pt x="2623432" y="919925"/>
                  </a:lnTo>
                  <a:lnTo>
                    <a:pt x="2672169" y="930688"/>
                  </a:lnTo>
                  <a:lnTo>
                    <a:pt x="2693449" y="941356"/>
                  </a:lnTo>
                  <a:lnTo>
                    <a:pt x="2752826" y="809593"/>
                  </a:lnTo>
                  <a:cubicBezTo>
                    <a:pt x="2662503" y="608118"/>
                    <a:pt x="2543606" y="384419"/>
                    <a:pt x="2300883" y="208344"/>
                  </a:cubicBezTo>
                  <a:lnTo>
                    <a:pt x="2251877" y="211265"/>
                  </a:lnTo>
                  <a:lnTo>
                    <a:pt x="2241237" y="232696"/>
                  </a:lnTo>
                  <a:lnTo>
                    <a:pt x="2218531" y="224219"/>
                  </a:lnTo>
                  <a:lnTo>
                    <a:pt x="2207796" y="205169"/>
                  </a:lnTo>
                  <a:lnTo>
                    <a:pt x="2186420" y="205169"/>
                  </a:lnTo>
                  <a:lnTo>
                    <a:pt x="2195920" y="214694"/>
                  </a:lnTo>
                  <a:lnTo>
                    <a:pt x="2203616" y="230029"/>
                  </a:lnTo>
                  <a:lnTo>
                    <a:pt x="2170080" y="230029"/>
                  </a:lnTo>
                  <a:lnTo>
                    <a:pt x="2170080" y="248983"/>
                  </a:lnTo>
                  <a:lnTo>
                    <a:pt x="2146139" y="245459"/>
                  </a:lnTo>
                  <a:lnTo>
                    <a:pt x="2131604" y="243269"/>
                  </a:lnTo>
                  <a:lnTo>
                    <a:pt x="2123433" y="247364"/>
                  </a:lnTo>
                  <a:lnTo>
                    <a:pt x="2131034" y="252031"/>
                  </a:lnTo>
                  <a:lnTo>
                    <a:pt x="2141579" y="254413"/>
                  </a:lnTo>
                  <a:lnTo>
                    <a:pt x="2132079" y="257937"/>
                  </a:lnTo>
                  <a:lnTo>
                    <a:pt x="2119348" y="252794"/>
                  </a:lnTo>
                  <a:lnTo>
                    <a:pt x="2103483" y="247459"/>
                  </a:lnTo>
                  <a:lnTo>
                    <a:pt x="2098733" y="236887"/>
                  </a:lnTo>
                  <a:lnTo>
                    <a:pt x="2087048" y="227362"/>
                  </a:lnTo>
                  <a:lnTo>
                    <a:pt x="2073557" y="225552"/>
                  </a:lnTo>
                  <a:lnTo>
                    <a:pt x="2064057" y="214408"/>
                  </a:lnTo>
                  <a:lnTo>
                    <a:pt x="2084768" y="216218"/>
                  </a:lnTo>
                  <a:lnTo>
                    <a:pt x="2103008" y="224409"/>
                  </a:lnTo>
                  <a:lnTo>
                    <a:pt x="2118208" y="226219"/>
                  </a:lnTo>
                  <a:cubicBezTo>
                    <a:pt x="2118208" y="226219"/>
                    <a:pt x="2127709" y="223837"/>
                    <a:pt x="2128754" y="225552"/>
                  </a:cubicBezTo>
                  <a:cubicBezTo>
                    <a:pt x="2136021" y="227877"/>
                    <a:pt x="2143498" y="229473"/>
                    <a:pt x="2151079" y="230315"/>
                  </a:cubicBezTo>
                  <a:lnTo>
                    <a:pt x="2163430" y="220790"/>
                  </a:lnTo>
                  <a:lnTo>
                    <a:pt x="2142529" y="205169"/>
                  </a:lnTo>
                  <a:lnTo>
                    <a:pt x="2105478" y="194215"/>
                  </a:lnTo>
                  <a:lnTo>
                    <a:pt x="2040306" y="185833"/>
                  </a:lnTo>
                  <a:cubicBezTo>
                    <a:pt x="2031376" y="183581"/>
                    <a:pt x="2022560" y="180879"/>
                    <a:pt x="2013895" y="177737"/>
                  </a:cubicBezTo>
                  <a:lnTo>
                    <a:pt x="1992235" y="172403"/>
                  </a:lnTo>
                  <a:lnTo>
                    <a:pt x="1944734" y="172403"/>
                  </a:lnTo>
                  <a:lnTo>
                    <a:pt x="1872531" y="185833"/>
                  </a:lnTo>
                  <a:lnTo>
                    <a:pt x="1832631" y="211265"/>
                  </a:lnTo>
                  <a:lnTo>
                    <a:pt x="1785129" y="254222"/>
                  </a:lnTo>
                  <a:lnTo>
                    <a:pt x="1741713" y="260699"/>
                  </a:lnTo>
                  <a:cubicBezTo>
                    <a:pt x="1734977" y="266327"/>
                    <a:pt x="1728631" y="272405"/>
                    <a:pt x="1722712" y="278892"/>
                  </a:cubicBezTo>
                  <a:lnTo>
                    <a:pt x="1732213" y="299561"/>
                  </a:lnTo>
                  <a:lnTo>
                    <a:pt x="1729838" y="309086"/>
                  </a:lnTo>
                  <a:lnTo>
                    <a:pt x="1736298" y="314325"/>
                  </a:lnTo>
                  <a:lnTo>
                    <a:pt x="1741048" y="323850"/>
                  </a:lnTo>
                  <a:lnTo>
                    <a:pt x="1747508" y="333375"/>
                  </a:lnTo>
                  <a:lnTo>
                    <a:pt x="1771544" y="329851"/>
                  </a:lnTo>
                  <a:lnTo>
                    <a:pt x="1797385" y="315182"/>
                  </a:lnTo>
                  <a:lnTo>
                    <a:pt x="1817335" y="325755"/>
                  </a:lnTo>
                  <a:lnTo>
                    <a:pt x="1832631" y="352235"/>
                  </a:lnTo>
                  <a:lnTo>
                    <a:pt x="1835481" y="368141"/>
                  </a:lnTo>
                  <a:lnTo>
                    <a:pt x="1853721" y="371666"/>
                  </a:lnTo>
                  <a:lnTo>
                    <a:pt x="1866071" y="361093"/>
                  </a:lnTo>
                  <a:lnTo>
                    <a:pt x="1878992" y="358140"/>
                  </a:lnTo>
                  <a:lnTo>
                    <a:pt x="1886022" y="336899"/>
                  </a:lnTo>
                  <a:lnTo>
                    <a:pt x="1887162" y="320421"/>
                  </a:lnTo>
                  <a:lnTo>
                    <a:pt x="1904833" y="315182"/>
                  </a:lnTo>
                  <a:lnTo>
                    <a:pt x="1904833" y="304324"/>
                  </a:lnTo>
                  <a:lnTo>
                    <a:pt x="1898372" y="299656"/>
                  </a:lnTo>
                  <a:lnTo>
                    <a:pt x="1890107" y="294323"/>
                  </a:lnTo>
                  <a:lnTo>
                    <a:pt x="1887162" y="275273"/>
                  </a:lnTo>
                  <a:lnTo>
                    <a:pt x="1914048" y="258223"/>
                  </a:lnTo>
                  <a:cubicBezTo>
                    <a:pt x="1914048" y="258223"/>
                    <a:pt x="1928298" y="245269"/>
                    <a:pt x="1928298" y="242983"/>
                  </a:cubicBezTo>
                  <a:cubicBezTo>
                    <a:pt x="1928298" y="240697"/>
                    <a:pt x="1935328" y="232886"/>
                    <a:pt x="1935328" y="232886"/>
                  </a:cubicBezTo>
                  <a:cubicBezTo>
                    <a:pt x="1935328" y="232886"/>
                    <a:pt x="1946539" y="233553"/>
                    <a:pt x="1950054" y="234125"/>
                  </a:cubicBezTo>
                  <a:cubicBezTo>
                    <a:pt x="1953569" y="234696"/>
                    <a:pt x="1972284" y="241173"/>
                    <a:pt x="1972284" y="241173"/>
                  </a:cubicBezTo>
                  <a:lnTo>
                    <a:pt x="1979409" y="246507"/>
                  </a:lnTo>
                  <a:lnTo>
                    <a:pt x="1957654" y="257080"/>
                  </a:lnTo>
                  <a:lnTo>
                    <a:pt x="1944829" y="270034"/>
                  </a:lnTo>
                  <a:lnTo>
                    <a:pt x="1935328" y="276511"/>
                  </a:lnTo>
                  <a:lnTo>
                    <a:pt x="1944164" y="297085"/>
                  </a:lnTo>
                  <a:lnTo>
                    <a:pt x="1967059" y="308896"/>
                  </a:lnTo>
                  <a:lnTo>
                    <a:pt x="1987580" y="304705"/>
                  </a:lnTo>
                  <a:lnTo>
                    <a:pt x="2020166" y="303086"/>
                  </a:lnTo>
                  <a:cubicBezTo>
                    <a:pt x="2020166" y="303086"/>
                    <a:pt x="2057502" y="310610"/>
                    <a:pt x="2059212" y="311849"/>
                  </a:cubicBezTo>
                  <a:cubicBezTo>
                    <a:pt x="2060922" y="313087"/>
                    <a:pt x="2048476" y="317087"/>
                    <a:pt x="2048476" y="317087"/>
                  </a:cubicBezTo>
                  <a:lnTo>
                    <a:pt x="2033941" y="321183"/>
                  </a:lnTo>
                  <a:lnTo>
                    <a:pt x="2025771" y="326517"/>
                  </a:lnTo>
                  <a:lnTo>
                    <a:pt x="2011900" y="319469"/>
                  </a:lnTo>
                  <a:cubicBezTo>
                    <a:pt x="2006305" y="315543"/>
                    <a:pt x="1999721" y="313296"/>
                    <a:pt x="1992900" y="312992"/>
                  </a:cubicBezTo>
                  <a:cubicBezTo>
                    <a:pt x="1987152" y="314112"/>
                    <a:pt x="1981728" y="316521"/>
                    <a:pt x="1977034" y="320040"/>
                  </a:cubicBezTo>
                  <a:lnTo>
                    <a:pt x="1985870" y="333566"/>
                  </a:lnTo>
                  <a:lnTo>
                    <a:pt x="1998125" y="341852"/>
                  </a:lnTo>
                  <a:cubicBezTo>
                    <a:pt x="1998125" y="341852"/>
                    <a:pt x="1992900" y="357092"/>
                    <a:pt x="1989385" y="356521"/>
                  </a:cubicBezTo>
                  <a:cubicBezTo>
                    <a:pt x="1985870" y="355949"/>
                    <a:pt x="1979885" y="345377"/>
                    <a:pt x="1979885" y="345377"/>
                  </a:cubicBezTo>
                  <a:lnTo>
                    <a:pt x="1966299" y="340043"/>
                  </a:lnTo>
                  <a:lnTo>
                    <a:pt x="1957559" y="345377"/>
                  </a:lnTo>
                  <a:lnTo>
                    <a:pt x="1958699" y="358331"/>
                  </a:lnTo>
                  <a:lnTo>
                    <a:pt x="1954899" y="376619"/>
                  </a:lnTo>
                  <a:lnTo>
                    <a:pt x="1940268" y="386144"/>
                  </a:lnTo>
                  <a:lnTo>
                    <a:pt x="1929628" y="394430"/>
                  </a:lnTo>
                  <a:lnTo>
                    <a:pt x="1915568" y="386144"/>
                  </a:lnTo>
                  <a:lnTo>
                    <a:pt x="1897422" y="391478"/>
                  </a:lnTo>
                  <a:lnTo>
                    <a:pt x="1865691" y="389668"/>
                  </a:lnTo>
                  <a:lnTo>
                    <a:pt x="1858661" y="396145"/>
                  </a:lnTo>
                  <a:lnTo>
                    <a:pt x="1847451" y="391478"/>
                  </a:lnTo>
                  <a:cubicBezTo>
                    <a:pt x="1847451" y="391478"/>
                    <a:pt x="1819900" y="392621"/>
                    <a:pt x="1818095" y="393192"/>
                  </a:cubicBezTo>
                  <a:cubicBezTo>
                    <a:pt x="1811797" y="391068"/>
                    <a:pt x="1805716" y="388324"/>
                    <a:pt x="1799950" y="385001"/>
                  </a:cubicBezTo>
                  <a:lnTo>
                    <a:pt x="1792920" y="369094"/>
                  </a:lnTo>
                  <a:lnTo>
                    <a:pt x="1801660" y="358521"/>
                  </a:lnTo>
                  <a:lnTo>
                    <a:pt x="1797575" y="353759"/>
                  </a:lnTo>
                  <a:lnTo>
                    <a:pt x="1794060" y="344996"/>
                  </a:lnTo>
                  <a:lnTo>
                    <a:pt x="1799950" y="337852"/>
                  </a:lnTo>
                  <a:lnTo>
                    <a:pt x="1791114" y="335566"/>
                  </a:lnTo>
                  <a:lnTo>
                    <a:pt x="1776484" y="350234"/>
                  </a:lnTo>
                  <a:cubicBezTo>
                    <a:pt x="1776262" y="354965"/>
                    <a:pt x="1776041" y="359696"/>
                    <a:pt x="1775819" y="364427"/>
                  </a:cubicBezTo>
                  <a:cubicBezTo>
                    <a:pt x="1775819" y="364427"/>
                    <a:pt x="1783514" y="377952"/>
                    <a:pt x="1784084" y="379667"/>
                  </a:cubicBezTo>
                  <a:cubicBezTo>
                    <a:pt x="1784521" y="383779"/>
                    <a:pt x="1784711" y="387914"/>
                    <a:pt x="1784654" y="392049"/>
                  </a:cubicBezTo>
                  <a:lnTo>
                    <a:pt x="1770024" y="397955"/>
                  </a:lnTo>
                  <a:lnTo>
                    <a:pt x="1754158" y="402622"/>
                  </a:lnTo>
                  <a:lnTo>
                    <a:pt x="1757103" y="408527"/>
                  </a:lnTo>
                  <a:lnTo>
                    <a:pt x="1773539" y="411480"/>
                  </a:lnTo>
                  <a:lnTo>
                    <a:pt x="1768219" y="421005"/>
                  </a:lnTo>
                  <a:lnTo>
                    <a:pt x="1758719" y="421577"/>
                  </a:lnTo>
                  <a:lnTo>
                    <a:pt x="1754063" y="433388"/>
                  </a:lnTo>
                  <a:lnTo>
                    <a:pt x="1751118" y="439865"/>
                  </a:lnTo>
                  <a:lnTo>
                    <a:pt x="1738198" y="436340"/>
                  </a:lnTo>
                  <a:lnTo>
                    <a:pt x="1738768" y="428054"/>
                  </a:lnTo>
                  <a:lnTo>
                    <a:pt x="1739338" y="417481"/>
                  </a:lnTo>
                  <a:lnTo>
                    <a:pt x="1734113" y="412147"/>
                  </a:lnTo>
                  <a:lnTo>
                    <a:pt x="1726418" y="420434"/>
                  </a:lnTo>
                  <a:lnTo>
                    <a:pt x="1718247" y="431006"/>
                  </a:lnTo>
                  <a:lnTo>
                    <a:pt x="1699247" y="434531"/>
                  </a:lnTo>
                  <a:lnTo>
                    <a:pt x="1690412" y="441579"/>
                  </a:lnTo>
                  <a:lnTo>
                    <a:pt x="1684522" y="454533"/>
                  </a:lnTo>
                  <a:lnTo>
                    <a:pt x="1670461" y="461010"/>
                  </a:lnTo>
                  <a:lnTo>
                    <a:pt x="1659346" y="468059"/>
                  </a:lnTo>
                  <a:lnTo>
                    <a:pt x="1642245" y="459296"/>
                  </a:lnTo>
                  <a:lnTo>
                    <a:pt x="1639965" y="463391"/>
                  </a:lnTo>
                  <a:lnTo>
                    <a:pt x="1643480" y="472154"/>
                  </a:lnTo>
                  <a:lnTo>
                    <a:pt x="1639395" y="476917"/>
                  </a:lnTo>
                  <a:lnTo>
                    <a:pt x="1617070" y="475107"/>
                  </a:lnTo>
                  <a:lnTo>
                    <a:pt x="1604719" y="473393"/>
                  </a:lnTo>
                  <a:lnTo>
                    <a:pt x="1602914" y="489871"/>
                  </a:lnTo>
                  <a:lnTo>
                    <a:pt x="1624670" y="493395"/>
                  </a:lnTo>
                  <a:lnTo>
                    <a:pt x="1635215" y="502920"/>
                  </a:lnTo>
                  <a:cubicBezTo>
                    <a:pt x="1635215" y="502920"/>
                    <a:pt x="1643480" y="512921"/>
                    <a:pt x="1645190" y="512921"/>
                  </a:cubicBezTo>
                  <a:cubicBezTo>
                    <a:pt x="1646900" y="512921"/>
                    <a:pt x="1658776" y="515874"/>
                    <a:pt x="1658776" y="515874"/>
                  </a:cubicBezTo>
                  <a:lnTo>
                    <a:pt x="1654026" y="541782"/>
                  </a:lnTo>
                  <a:lnTo>
                    <a:pt x="1643480" y="565880"/>
                  </a:lnTo>
                  <a:lnTo>
                    <a:pt x="1599399" y="565309"/>
                  </a:lnTo>
                  <a:lnTo>
                    <a:pt x="1551328" y="564166"/>
                  </a:lnTo>
                  <a:lnTo>
                    <a:pt x="1536032" y="569976"/>
                  </a:lnTo>
                  <a:lnTo>
                    <a:pt x="1531282" y="583502"/>
                  </a:lnTo>
                  <a:lnTo>
                    <a:pt x="1535462" y="597694"/>
                  </a:lnTo>
                  <a:lnTo>
                    <a:pt x="1526912" y="624269"/>
                  </a:lnTo>
                  <a:lnTo>
                    <a:pt x="1523397" y="638461"/>
                  </a:lnTo>
                  <a:cubicBezTo>
                    <a:pt x="1523416" y="643299"/>
                    <a:pt x="1523958" y="648122"/>
                    <a:pt x="1525012" y="652844"/>
                  </a:cubicBezTo>
                  <a:cubicBezTo>
                    <a:pt x="1526247" y="654558"/>
                    <a:pt x="1533277" y="666941"/>
                    <a:pt x="1533277" y="666941"/>
                  </a:cubicBezTo>
                  <a:lnTo>
                    <a:pt x="1527957" y="686943"/>
                  </a:lnTo>
                  <a:lnTo>
                    <a:pt x="1543823" y="691706"/>
                  </a:lnTo>
                  <a:lnTo>
                    <a:pt x="1570233" y="693420"/>
                  </a:lnTo>
                  <a:lnTo>
                    <a:pt x="1584294" y="701135"/>
                  </a:lnTo>
                  <a:lnTo>
                    <a:pt x="1594934" y="702850"/>
                  </a:lnTo>
                  <a:lnTo>
                    <a:pt x="1612510" y="695230"/>
                  </a:lnTo>
                  <a:lnTo>
                    <a:pt x="1638920" y="691706"/>
                  </a:lnTo>
                  <a:lnTo>
                    <a:pt x="1663621" y="671036"/>
                  </a:lnTo>
                  <a:lnTo>
                    <a:pt x="1659536" y="645795"/>
                  </a:lnTo>
                  <a:lnTo>
                    <a:pt x="1674736" y="626745"/>
                  </a:lnTo>
                  <a:lnTo>
                    <a:pt x="1707037" y="606171"/>
                  </a:lnTo>
                  <a:lnTo>
                    <a:pt x="1721098" y="601409"/>
                  </a:lnTo>
                  <a:lnTo>
                    <a:pt x="1719387" y="580263"/>
                  </a:lnTo>
                  <a:lnTo>
                    <a:pt x="1738388" y="569024"/>
                  </a:lnTo>
                  <a:lnTo>
                    <a:pt x="1757388" y="575501"/>
                  </a:lnTo>
                  <a:lnTo>
                    <a:pt x="1770309" y="568452"/>
                  </a:lnTo>
                  <a:lnTo>
                    <a:pt x="1810020" y="556260"/>
                  </a:lnTo>
                  <a:lnTo>
                    <a:pt x="1849351" y="592836"/>
                  </a:lnTo>
                  <a:lnTo>
                    <a:pt x="1903313" y="629888"/>
                  </a:lnTo>
                  <a:cubicBezTo>
                    <a:pt x="1903313" y="629888"/>
                    <a:pt x="1914523" y="652272"/>
                    <a:pt x="1915093" y="653987"/>
                  </a:cubicBezTo>
                  <a:cubicBezTo>
                    <a:pt x="1912946" y="659405"/>
                    <a:pt x="1910172" y="664553"/>
                    <a:pt x="1906828" y="669322"/>
                  </a:cubicBezTo>
                  <a:lnTo>
                    <a:pt x="1876522" y="669322"/>
                  </a:lnTo>
                  <a:lnTo>
                    <a:pt x="1865121" y="671894"/>
                  </a:lnTo>
                  <a:cubicBezTo>
                    <a:pt x="1865121" y="671894"/>
                    <a:pt x="1868637" y="680657"/>
                    <a:pt x="1870917" y="680657"/>
                  </a:cubicBezTo>
                  <a:cubicBezTo>
                    <a:pt x="1873197" y="680657"/>
                    <a:pt x="1897422" y="691896"/>
                    <a:pt x="1897422" y="691896"/>
                  </a:cubicBezTo>
                  <a:lnTo>
                    <a:pt x="1905022" y="697802"/>
                  </a:lnTo>
                  <a:lnTo>
                    <a:pt x="1909108" y="696563"/>
                  </a:lnTo>
                  <a:lnTo>
                    <a:pt x="1908538" y="685419"/>
                  </a:lnTo>
                  <a:lnTo>
                    <a:pt x="1910913" y="674846"/>
                  </a:lnTo>
                  <a:lnTo>
                    <a:pt x="1919083" y="675989"/>
                  </a:lnTo>
                  <a:cubicBezTo>
                    <a:pt x="1922417" y="672357"/>
                    <a:pt x="1925372" y="668401"/>
                    <a:pt x="1927918" y="664178"/>
                  </a:cubicBezTo>
                  <a:cubicBezTo>
                    <a:pt x="1930379" y="658963"/>
                    <a:pt x="1933105" y="653877"/>
                    <a:pt x="1936088" y="648938"/>
                  </a:cubicBezTo>
                  <a:lnTo>
                    <a:pt x="1929628" y="636556"/>
                  </a:lnTo>
                  <a:lnTo>
                    <a:pt x="1933238" y="628269"/>
                  </a:lnTo>
                  <a:lnTo>
                    <a:pt x="1942739" y="629507"/>
                  </a:lnTo>
                  <a:lnTo>
                    <a:pt x="1943879" y="641794"/>
                  </a:lnTo>
                  <a:lnTo>
                    <a:pt x="1947394" y="641794"/>
                  </a:lnTo>
                  <a:lnTo>
                    <a:pt x="1946254" y="626555"/>
                  </a:lnTo>
                  <a:lnTo>
                    <a:pt x="1936753" y="620649"/>
                  </a:lnTo>
                  <a:lnTo>
                    <a:pt x="1924023" y="612172"/>
                  </a:lnTo>
                  <a:lnTo>
                    <a:pt x="1915188" y="599313"/>
                  </a:lnTo>
                  <a:lnTo>
                    <a:pt x="1899892" y="595122"/>
                  </a:lnTo>
                  <a:lnTo>
                    <a:pt x="1882317" y="582740"/>
                  </a:lnTo>
                  <a:lnTo>
                    <a:pt x="1878232" y="568643"/>
                  </a:lnTo>
                  <a:lnTo>
                    <a:pt x="1861796" y="560451"/>
                  </a:lnTo>
                  <a:lnTo>
                    <a:pt x="1857521" y="547497"/>
                  </a:lnTo>
                  <a:lnTo>
                    <a:pt x="1862271" y="533971"/>
                  </a:lnTo>
                  <a:lnTo>
                    <a:pt x="1872816" y="532162"/>
                  </a:lnTo>
                  <a:cubicBezTo>
                    <a:pt x="1873006" y="536480"/>
                    <a:pt x="1873197" y="540798"/>
                    <a:pt x="1873387" y="545116"/>
                  </a:cubicBezTo>
                  <a:lnTo>
                    <a:pt x="1883932" y="548640"/>
                  </a:lnTo>
                  <a:lnTo>
                    <a:pt x="1891057" y="544544"/>
                  </a:lnTo>
                  <a:lnTo>
                    <a:pt x="1901603" y="563594"/>
                  </a:lnTo>
                  <a:lnTo>
                    <a:pt x="1923263" y="575882"/>
                  </a:lnTo>
                  <a:lnTo>
                    <a:pt x="1940363" y="585407"/>
                  </a:lnTo>
                  <a:lnTo>
                    <a:pt x="1950909" y="586645"/>
                  </a:lnTo>
                  <a:lnTo>
                    <a:pt x="1968484" y="605695"/>
                  </a:lnTo>
                  <a:lnTo>
                    <a:pt x="1972664" y="630365"/>
                  </a:lnTo>
                  <a:lnTo>
                    <a:pt x="2005535" y="664559"/>
                  </a:lnTo>
                  <a:lnTo>
                    <a:pt x="2010190" y="688658"/>
                  </a:lnTo>
                  <a:lnTo>
                    <a:pt x="2033656" y="705136"/>
                  </a:lnTo>
                  <a:lnTo>
                    <a:pt x="2040116" y="699802"/>
                  </a:lnTo>
                  <a:lnTo>
                    <a:pt x="2036601" y="684562"/>
                  </a:lnTo>
                  <a:lnTo>
                    <a:pt x="2049521" y="677513"/>
                  </a:lnTo>
                  <a:lnTo>
                    <a:pt x="2045436" y="666845"/>
                  </a:lnTo>
                  <a:lnTo>
                    <a:pt x="2032421" y="662369"/>
                  </a:lnTo>
                  <a:lnTo>
                    <a:pt x="2027101" y="651796"/>
                  </a:lnTo>
                  <a:lnTo>
                    <a:pt x="2029476" y="634651"/>
                  </a:lnTo>
                  <a:lnTo>
                    <a:pt x="2021876" y="625888"/>
                  </a:lnTo>
                  <a:lnTo>
                    <a:pt x="2028906" y="627031"/>
                  </a:lnTo>
                  <a:lnTo>
                    <a:pt x="2034131" y="633508"/>
                  </a:lnTo>
                  <a:lnTo>
                    <a:pt x="2042396" y="622364"/>
                  </a:lnTo>
                  <a:lnTo>
                    <a:pt x="2056457" y="622935"/>
                  </a:lnTo>
                  <a:lnTo>
                    <a:pt x="2070612" y="628841"/>
                  </a:lnTo>
                  <a:lnTo>
                    <a:pt x="2081157" y="643319"/>
                  </a:lnTo>
                  <a:lnTo>
                    <a:pt x="2091703" y="659797"/>
                  </a:lnTo>
                  <a:cubicBezTo>
                    <a:pt x="2091703" y="659797"/>
                    <a:pt x="2084673" y="663893"/>
                    <a:pt x="2084102" y="665702"/>
                  </a:cubicBezTo>
                  <a:cubicBezTo>
                    <a:pt x="2085499" y="670258"/>
                    <a:pt x="2087475" y="674613"/>
                    <a:pt x="2089993" y="678656"/>
                  </a:cubicBezTo>
                  <a:lnTo>
                    <a:pt x="2103483" y="690944"/>
                  </a:lnTo>
                  <a:lnTo>
                    <a:pt x="2114028" y="705803"/>
                  </a:lnTo>
                  <a:lnTo>
                    <a:pt x="2135119" y="705231"/>
                  </a:lnTo>
                  <a:lnTo>
                    <a:pt x="2137494" y="714756"/>
                  </a:lnTo>
                  <a:lnTo>
                    <a:pt x="2152789" y="716471"/>
                  </a:lnTo>
                  <a:lnTo>
                    <a:pt x="2167420" y="712946"/>
                  </a:lnTo>
                  <a:lnTo>
                    <a:pt x="2171600" y="703421"/>
                  </a:lnTo>
                  <a:lnTo>
                    <a:pt x="2178060" y="712280"/>
                  </a:lnTo>
                  <a:lnTo>
                    <a:pt x="2195065" y="718185"/>
                  </a:lnTo>
                  <a:lnTo>
                    <a:pt x="2209696" y="717042"/>
                  </a:lnTo>
                  <a:lnTo>
                    <a:pt x="2222046" y="703421"/>
                  </a:lnTo>
                  <a:lnTo>
                    <a:pt x="2233162" y="708184"/>
                  </a:lnTo>
                  <a:lnTo>
                    <a:pt x="2241427" y="713423"/>
                  </a:lnTo>
                  <a:lnTo>
                    <a:pt x="2238482" y="725234"/>
                  </a:lnTo>
                  <a:lnTo>
                    <a:pt x="2245797" y="749427"/>
                  </a:lnTo>
                  <a:lnTo>
                    <a:pt x="2235157" y="773906"/>
                  </a:lnTo>
                  <a:lnTo>
                    <a:pt x="2235157" y="805910"/>
                  </a:lnTo>
                  <a:lnTo>
                    <a:pt x="2171030" y="805910"/>
                  </a:lnTo>
                  <a:lnTo>
                    <a:pt x="2146709" y="815435"/>
                  </a:lnTo>
                  <a:lnTo>
                    <a:pt x="2107283" y="795719"/>
                  </a:lnTo>
                  <a:lnTo>
                    <a:pt x="2081442" y="798767"/>
                  </a:lnTo>
                  <a:lnTo>
                    <a:pt x="2037266" y="782765"/>
                  </a:lnTo>
                  <a:lnTo>
                    <a:pt x="2002305" y="782765"/>
                  </a:lnTo>
                  <a:lnTo>
                    <a:pt x="1991665" y="792290"/>
                  </a:lnTo>
                  <a:lnTo>
                    <a:pt x="1997745" y="809054"/>
                  </a:lnTo>
                  <a:lnTo>
                    <a:pt x="1984065" y="822769"/>
                  </a:lnTo>
                  <a:lnTo>
                    <a:pt x="1949009" y="801434"/>
                  </a:lnTo>
                  <a:lnTo>
                    <a:pt x="1921648" y="804482"/>
                  </a:lnTo>
                  <a:lnTo>
                    <a:pt x="1911008" y="786194"/>
                  </a:lnTo>
                  <a:lnTo>
                    <a:pt x="1869871" y="774002"/>
                  </a:lnTo>
                  <a:lnTo>
                    <a:pt x="1841371" y="760190"/>
                  </a:lnTo>
                  <a:lnTo>
                    <a:pt x="1819520" y="749427"/>
                  </a:lnTo>
                  <a:lnTo>
                    <a:pt x="1845361" y="718947"/>
                  </a:lnTo>
                  <a:lnTo>
                    <a:pt x="1837761" y="693039"/>
                  </a:lnTo>
                  <a:lnTo>
                    <a:pt x="1819520" y="682276"/>
                  </a:lnTo>
                  <a:lnTo>
                    <a:pt x="1711407" y="694563"/>
                  </a:lnTo>
                  <a:lnTo>
                    <a:pt x="1668846" y="711327"/>
                  </a:lnTo>
                  <a:lnTo>
                    <a:pt x="1641390" y="712851"/>
                  </a:lnTo>
                  <a:lnTo>
                    <a:pt x="1612890" y="723519"/>
                  </a:lnTo>
                  <a:lnTo>
                    <a:pt x="1577929" y="715899"/>
                  </a:lnTo>
                  <a:lnTo>
                    <a:pt x="1555033" y="743331"/>
                  </a:lnTo>
                  <a:lnTo>
                    <a:pt x="1527672" y="761619"/>
                  </a:lnTo>
                  <a:lnTo>
                    <a:pt x="1502971" y="813530"/>
                  </a:lnTo>
                  <a:lnTo>
                    <a:pt x="1509432" y="836390"/>
                  </a:lnTo>
                  <a:lnTo>
                    <a:pt x="1477511" y="866966"/>
                  </a:lnTo>
                  <a:lnTo>
                    <a:pt x="1445590" y="879158"/>
                  </a:lnTo>
                  <a:lnTo>
                    <a:pt x="1430389" y="907733"/>
                  </a:lnTo>
                  <a:cubicBezTo>
                    <a:pt x="1430389" y="907733"/>
                    <a:pt x="1396854" y="982504"/>
                    <a:pt x="1393814" y="988600"/>
                  </a:cubicBezTo>
                  <a:cubicBezTo>
                    <a:pt x="1390773" y="994696"/>
                    <a:pt x="1393814" y="1032891"/>
                    <a:pt x="1393814" y="1032891"/>
                  </a:cubicBezTo>
                  <a:lnTo>
                    <a:pt x="1407494" y="1077087"/>
                  </a:lnTo>
                  <a:lnTo>
                    <a:pt x="1375573" y="1151858"/>
                  </a:lnTo>
                  <a:lnTo>
                    <a:pt x="1387733" y="1188530"/>
                  </a:lnTo>
                  <a:lnTo>
                    <a:pt x="1404454" y="1222058"/>
                  </a:lnTo>
                  <a:lnTo>
                    <a:pt x="1448630" y="1284637"/>
                  </a:lnTo>
                  <a:cubicBezTo>
                    <a:pt x="1448187" y="1295114"/>
                    <a:pt x="1447743" y="1305592"/>
                    <a:pt x="1447300" y="1316069"/>
                  </a:cubicBezTo>
                  <a:lnTo>
                    <a:pt x="1538312" y="1385507"/>
                  </a:lnTo>
                  <a:lnTo>
                    <a:pt x="1599304" y="1360932"/>
                  </a:lnTo>
                  <a:lnTo>
                    <a:pt x="1658016" y="1379601"/>
                  </a:lnTo>
                  <a:lnTo>
                    <a:pt x="1730978" y="1339977"/>
                  </a:lnTo>
                  <a:cubicBezTo>
                    <a:pt x="1730978" y="1339977"/>
                    <a:pt x="1755393" y="1339977"/>
                    <a:pt x="1762994" y="1353693"/>
                  </a:cubicBezTo>
                  <a:cubicBezTo>
                    <a:pt x="1770594" y="1367409"/>
                    <a:pt x="1775154" y="1379601"/>
                    <a:pt x="1802515" y="1379601"/>
                  </a:cubicBezTo>
                  <a:cubicBezTo>
                    <a:pt x="1829875" y="1379601"/>
                    <a:pt x="1843651" y="1410176"/>
                    <a:pt x="1843651" y="1410176"/>
                  </a:cubicBezTo>
                  <a:lnTo>
                    <a:pt x="1831491" y="1445228"/>
                  </a:lnTo>
                  <a:lnTo>
                    <a:pt x="1837571" y="1463516"/>
                  </a:lnTo>
                  <a:lnTo>
                    <a:pt x="1825410" y="1492091"/>
                  </a:lnTo>
                  <a:lnTo>
                    <a:pt x="1853911" y="1551527"/>
                  </a:lnTo>
                  <a:lnTo>
                    <a:pt x="1875192" y="1597343"/>
                  </a:lnTo>
                  <a:lnTo>
                    <a:pt x="1895047" y="1641634"/>
                  </a:lnTo>
                  <a:lnTo>
                    <a:pt x="1899607" y="1698022"/>
                  </a:lnTo>
                  <a:lnTo>
                    <a:pt x="1895047" y="1730121"/>
                  </a:lnTo>
                  <a:lnTo>
                    <a:pt x="1859991" y="1791176"/>
                  </a:lnTo>
                  <a:lnTo>
                    <a:pt x="1870632" y="1885760"/>
                  </a:lnTo>
                  <a:lnTo>
                    <a:pt x="1882792" y="1907095"/>
                  </a:lnTo>
                  <a:lnTo>
                    <a:pt x="1878232" y="1922336"/>
                  </a:lnTo>
                  <a:lnTo>
                    <a:pt x="1899607" y="1945291"/>
                  </a:lnTo>
                  <a:lnTo>
                    <a:pt x="1913288" y="1998631"/>
                  </a:lnTo>
                  <a:lnTo>
                    <a:pt x="1901127" y="2049018"/>
                  </a:lnTo>
                  <a:lnTo>
                    <a:pt x="1919368" y="2087118"/>
                  </a:lnTo>
                  <a:cubicBezTo>
                    <a:pt x="1919368" y="2087118"/>
                    <a:pt x="1936088" y="2128361"/>
                    <a:pt x="1937608" y="2132933"/>
                  </a:cubicBezTo>
                  <a:cubicBezTo>
                    <a:pt x="1939128" y="2137505"/>
                    <a:pt x="1949769" y="2152745"/>
                    <a:pt x="1948249" y="2160365"/>
                  </a:cubicBezTo>
                  <a:cubicBezTo>
                    <a:pt x="1946729" y="2167985"/>
                    <a:pt x="1942169" y="2187893"/>
                    <a:pt x="1942169" y="2187893"/>
                  </a:cubicBezTo>
                  <a:lnTo>
                    <a:pt x="1948249" y="2218373"/>
                  </a:lnTo>
                  <a:lnTo>
                    <a:pt x="2025866" y="2218373"/>
                  </a:lnTo>
                  <a:lnTo>
                    <a:pt x="2062442" y="2206181"/>
                  </a:lnTo>
                  <a:lnTo>
                    <a:pt x="2152219" y="2114645"/>
                  </a:lnTo>
                  <a:cubicBezTo>
                    <a:pt x="2160428" y="2104920"/>
                    <a:pt x="2168037" y="2094709"/>
                    <a:pt x="2175020" y="2084070"/>
                  </a:cubicBezTo>
                  <a:cubicBezTo>
                    <a:pt x="2176540" y="2079498"/>
                    <a:pt x="2188700" y="2023110"/>
                    <a:pt x="2188700" y="2023110"/>
                  </a:cubicBezTo>
                  <a:lnTo>
                    <a:pt x="2252637" y="1997107"/>
                  </a:lnTo>
                  <a:lnTo>
                    <a:pt x="2252637" y="1947291"/>
                  </a:lnTo>
                  <a:lnTo>
                    <a:pt x="2238957" y="1907572"/>
                  </a:lnTo>
                  <a:lnTo>
                    <a:pt x="2272398" y="1875568"/>
                  </a:lnTo>
                  <a:lnTo>
                    <a:pt x="2362270" y="1823657"/>
                  </a:lnTo>
                  <a:lnTo>
                    <a:pt x="2369870" y="1783937"/>
                  </a:lnTo>
                  <a:lnTo>
                    <a:pt x="2369870" y="1715357"/>
                  </a:lnTo>
                  <a:lnTo>
                    <a:pt x="2353055" y="1663446"/>
                  </a:lnTo>
                  <a:lnTo>
                    <a:pt x="2357615" y="1631442"/>
                  </a:lnTo>
                  <a:lnTo>
                    <a:pt x="2342035" y="1617631"/>
                  </a:lnTo>
                  <a:lnTo>
                    <a:pt x="2371010" y="1574959"/>
                  </a:lnTo>
                  <a:lnTo>
                    <a:pt x="2381651" y="1518476"/>
                  </a:lnTo>
                  <a:lnTo>
                    <a:pt x="2424212" y="1492568"/>
                  </a:lnTo>
                  <a:lnTo>
                    <a:pt x="2433712" y="1466564"/>
                  </a:lnTo>
                  <a:lnTo>
                    <a:pt x="2511329" y="1385888"/>
                  </a:lnTo>
                  <a:lnTo>
                    <a:pt x="2535745" y="1309116"/>
                  </a:lnTo>
                  <a:lnTo>
                    <a:pt x="2558546" y="1266730"/>
                  </a:lnTo>
                  <a:lnTo>
                    <a:pt x="2558546" y="1220915"/>
                  </a:lnTo>
                  <a:lnTo>
                    <a:pt x="2537265" y="1213295"/>
                  </a:lnTo>
                  <a:lnTo>
                    <a:pt x="2512849" y="1233107"/>
                  </a:lnTo>
                  <a:lnTo>
                    <a:pt x="2479408" y="1236155"/>
                  </a:lnTo>
                  <a:lnTo>
                    <a:pt x="2444447" y="1245680"/>
                  </a:lnTo>
                  <a:lnTo>
                    <a:pt x="2415472" y="1227296"/>
                  </a:lnTo>
                  <a:lnTo>
                    <a:pt x="2418511" y="1204436"/>
                  </a:lnTo>
                  <a:lnTo>
                    <a:pt x="2382031" y="1163288"/>
                  </a:lnTo>
                  <a:lnTo>
                    <a:pt x="2345454" y="1141857"/>
                  </a:lnTo>
                  <a:lnTo>
                    <a:pt x="2328734" y="1086993"/>
                  </a:lnTo>
                  <a:lnTo>
                    <a:pt x="2293013" y="1052894"/>
                  </a:lnTo>
                  <a:lnTo>
                    <a:pt x="2289973" y="1010221"/>
                  </a:lnTo>
                  <a:lnTo>
                    <a:pt x="2264037" y="972121"/>
                  </a:lnTo>
                  <a:lnTo>
                    <a:pt x="2232116" y="900494"/>
                  </a:lnTo>
                  <a:lnTo>
                    <a:pt x="2198581" y="866966"/>
                  </a:lnTo>
                  <a:lnTo>
                    <a:pt x="2195540" y="839438"/>
                  </a:lnTo>
                  <a:lnTo>
                    <a:pt x="2209316" y="845630"/>
                  </a:lnTo>
                  <a:lnTo>
                    <a:pt x="2224516" y="857821"/>
                  </a:lnTo>
                  <a:lnTo>
                    <a:pt x="2230596" y="880682"/>
                  </a:lnTo>
                  <a:cubicBezTo>
                    <a:pt x="2242757" y="880682"/>
                    <a:pt x="2247317" y="857821"/>
                    <a:pt x="2247317" y="857821"/>
                  </a:cubicBezTo>
                  <a:lnTo>
                    <a:pt x="2257957" y="880682"/>
                  </a:lnTo>
                  <a:lnTo>
                    <a:pt x="2268597" y="909257"/>
                  </a:lnTo>
                  <a:lnTo>
                    <a:pt x="2302133" y="959644"/>
                  </a:lnTo>
                  <a:lnTo>
                    <a:pt x="2320374" y="962692"/>
                  </a:lnTo>
                  <a:lnTo>
                    <a:pt x="2341654" y="1006983"/>
                  </a:lnTo>
                  <a:lnTo>
                    <a:pt x="2340134" y="1026795"/>
                  </a:lnTo>
                  <a:lnTo>
                    <a:pt x="2401031" y="1089374"/>
                  </a:lnTo>
                  <a:lnTo>
                    <a:pt x="2411671" y="1147286"/>
                  </a:lnTo>
                  <a:lnTo>
                    <a:pt x="2422312" y="1173290"/>
                  </a:lnTo>
                  <a:lnTo>
                    <a:pt x="2442167" y="1193102"/>
                  </a:lnTo>
                  <a:lnTo>
                    <a:pt x="2533465" y="1168718"/>
                  </a:lnTo>
                  <a:lnTo>
                    <a:pt x="2550185" y="1153382"/>
                  </a:lnTo>
                  <a:lnTo>
                    <a:pt x="2589706" y="1141190"/>
                  </a:lnTo>
                  <a:lnTo>
                    <a:pt x="2589706" y="1122902"/>
                  </a:lnTo>
                  <a:lnTo>
                    <a:pt x="2635403" y="1092422"/>
                  </a:lnTo>
                  <a:lnTo>
                    <a:pt x="2654403" y="1056989"/>
                  </a:lnTo>
                  <a:lnTo>
                    <a:pt x="2665423" y="1038987"/>
                  </a:lnTo>
                  <a:lnTo>
                    <a:pt x="2680719" y="1017651"/>
                  </a:lnTo>
                  <a:lnTo>
                    <a:pt x="2655543" y="982885"/>
                  </a:lnTo>
                  <a:lnTo>
                    <a:pt x="2620392" y="953071"/>
                  </a:lnTo>
                  <a:lnTo>
                    <a:pt x="2609182" y="924496"/>
                  </a:lnTo>
                  <a:lnTo>
                    <a:pt x="2596262" y="927544"/>
                  </a:lnTo>
                  <a:lnTo>
                    <a:pt x="2586761" y="954977"/>
                  </a:lnTo>
                  <a:lnTo>
                    <a:pt x="2551800" y="964502"/>
                  </a:lnTo>
                  <a:lnTo>
                    <a:pt x="2533560" y="952310"/>
                  </a:lnTo>
                  <a:lnTo>
                    <a:pt x="2527479" y="926402"/>
                  </a:lnTo>
                  <a:lnTo>
                    <a:pt x="2515319" y="929450"/>
                  </a:lnTo>
                  <a:lnTo>
                    <a:pt x="2496984" y="895826"/>
                  </a:lnTo>
                  <a:lnTo>
                    <a:pt x="2480263" y="886301"/>
                  </a:lnTo>
                  <a:lnTo>
                    <a:pt x="2458983" y="851249"/>
                  </a:lnTo>
                  <a:lnTo>
                    <a:pt x="2474183" y="834390"/>
                  </a:lnTo>
                  <a:lnTo>
                    <a:pt x="2524534" y="876110"/>
                  </a:lnTo>
                  <a:close/>
                  <a:moveTo>
                    <a:pt x="1812015" y="651510"/>
                  </a:moveTo>
                  <a:lnTo>
                    <a:pt x="1815245" y="636937"/>
                  </a:lnTo>
                  <a:lnTo>
                    <a:pt x="1815245" y="615982"/>
                  </a:lnTo>
                  <a:cubicBezTo>
                    <a:pt x="1811948" y="613046"/>
                    <a:pt x="1807901" y="611098"/>
                    <a:pt x="1803560" y="610362"/>
                  </a:cubicBezTo>
                  <a:cubicBezTo>
                    <a:pt x="1800444" y="610367"/>
                    <a:pt x="1797432" y="611519"/>
                    <a:pt x="1795104" y="613601"/>
                  </a:cubicBezTo>
                  <a:lnTo>
                    <a:pt x="1795104" y="636937"/>
                  </a:lnTo>
                  <a:cubicBezTo>
                    <a:pt x="1795921" y="641759"/>
                    <a:pt x="1795921" y="646688"/>
                    <a:pt x="1795104" y="651510"/>
                  </a:cubicBezTo>
                  <a:lnTo>
                    <a:pt x="1812015" y="651510"/>
                  </a:lnTo>
                  <a:close/>
                  <a:moveTo>
                    <a:pt x="1812015" y="588550"/>
                  </a:moveTo>
                  <a:cubicBezTo>
                    <a:pt x="1812642" y="583327"/>
                    <a:pt x="1808927" y="578583"/>
                    <a:pt x="1803721" y="577954"/>
                  </a:cubicBezTo>
                  <a:cubicBezTo>
                    <a:pt x="1802714" y="577832"/>
                    <a:pt x="1801698" y="577872"/>
                    <a:pt x="1800710" y="578072"/>
                  </a:cubicBezTo>
                  <a:lnTo>
                    <a:pt x="1795104" y="594169"/>
                  </a:lnTo>
                  <a:lnTo>
                    <a:pt x="1800710" y="606266"/>
                  </a:lnTo>
                  <a:lnTo>
                    <a:pt x="1812015" y="606266"/>
                  </a:lnTo>
                  <a:lnTo>
                    <a:pt x="1812015" y="588550"/>
                  </a:lnTo>
                  <a:close/>
                  <a:moveTo>
                    <a:pt x="1396854" y="171926"/>
                  </a:moveTo>
                  <a:lnTo>
                    <a:pt x="1453855" y="171926"/>
                  </a:lnTo>
                  <a:lnTo>
                    <a:pt x="1484921" y="127063"/>
                  </a:lnTo>
                  <a:lnTo>
                    <a:pt x="1556458" y="127063"/>
                  </a:lnTo>
                  <a:lnTo>
                    <a:pt x="1567953" y="98488"/>
                  </a:lnTo>
                  <a:lnTo>
                    <a:pt x="1611939" y="75152"/>
                  </a:lnTo>
                  <a:cubicBezTo>
                    <a:pt x="1632745" y="56960"/>
                    <a:pt x="1611939" y="24003"/>
                    <a:pt x="1611939" y="24003"/>
                  </a:cubicBezTo>
                  <a:lnTo>
                    <a:pt x="1522257" y="12764"/>
                  </a:lnTo>
                  <a:lnTo>
                    <a:pt x="1433145" y="24194"/>
                  </a:lnTo>
                  <a:lnTo>
                    <a:pt x="1303561" y="0"/>
                  </a:lnTo>
                  <a:lnTo>
                    <a:pt x="1223664" y="36385"/>
                  </a:lnTo>
                  <a:cubicBezTo>
                    <a:pt x="1223664" y="36385"/>
                    <a:pt x="1166187" y="67532"/>
                    <a:pt x="1158397" y="64961"/>
                  </a:cubicBezTo>
                  <a:cubicBezTo>
                    <a:pt x="1142874" y="63646"/>
                    <a:pt x="1127274" y="63646"/>
                    <a:pt x="1111751" y="64961"/>
                  </a:cubicBezTo>
                  <a:cubicBezTo>
                    <a:pt x="1111751" y="64961"/>
                    <a:pt x="1140252" y="90869"/>
                    <a:pt x="1153172" y="93536"/>
                  </a:cubicBezTo>
                  <a:cubicBezTo>
                    <a:pt x="1162615" y="94992"/>
                    <a:pt x="1172229" y="94992"/>
                    <a:pt x="1181673" y="93536"/>
                  </a:cubicBezTo>
                  <a:cubicBezTo>
                    <a:pt x="1181673" y="93536"/>
                    <a:pt x="1181673" y="118872"/>
                    <a:pt x="1186898" y="124682"/>
                  </a:cubicBezTo>
                  <a:cubicBezTo>
                    <a:pt x="1205043" y="145542"/>
                    <a:pt x="1167897" y="161068"/>
                    <a:pt x="1167897" y="161068"/>
                  </a:cubicBezTo>
                  <a:lnTo>
                    <a:pt x="1167897" y="185642"/>
                  </a:lnTo>
                  <a:cubicBezTo>
                    <a:pt x="1167897" y="185642"/>
                    <a:pt x="1171982" y="232029"/>
                    <a:pt x="1179678" y="229933"/>
                  </a:cubicBezTo>
                  <a:cubicBezTo>
                    <a:pt x="1187373" y="227838"/>
                    <a:pt x="1200008" y="254603"/>
                    <a:pt x="1200008" y="254603"/>
                  </a:cubicBezTo>
                  <a:lnTo>
                    <a:pt x="1223854" y="280606"/>
                  </a:lnTo>
                  <a:lnTo>
                    <a:pt x="1267460" y="280606"/>
                  </a:lnTo>
                  <a:lnTo>
                    <a:pt x="1321897" y="215646"/>
                  </a:lnTo>
                  <a:lnTo>
                    <a:pt x="1375478" y="192310"/>
                  </a:lnTo>
                  <a:lnTo>
                    <a:pt x="1396854" y="171926"/>
                  </a:lnTo>
                  <a:close/>
                  <a:moveTo>
                    <a:pt x="2516459" y="1725835"/>
                  </a:moveTo>
                  <a:lnTo>
                    <a:pt x="2509429" y="1706785"/>
                  </a:lnTo>
                  <a:lnTo>
                    <a:pt x="2501354" y="1714786"/>
                  </a:lnTo>
                  <a:lnTo>
                    <a:pt x="2494324" y="1730978"/>
                  </a:lnTo>
                  <a:lnTo>
                    <a:pt x="2478268" y="1740503"/>
                  </a:lnTo>
                  <a:lnTo>
                    <a:pt x="2471238" y="1761744"/>
                  </a:lnTo>
                  <a:lnTo>
                    <a:pt x="2461168" y="1786890"/>
                  </a:lnTo>
                  <a:lnTo>
                    <a:pt x="2421932" y="1798987"/>
                  </a:lnTo>
                  <a:lnTo>
                    <a:pt x="2404831" y="1828229"/>
                  </a:lnTo>
                  <a:lnTo>
                    <a:pt x="2400841" y="1876616"/>
                  </a:lnTo>
                  <a:lnTo>
                    <a:pt x="2386781" y="1900619"/>
                  </a:lnTo>
                  <a:lnTo>
                    <a:pt x="2370725" y="1917764"/>
                  </a:lnTo>
                  <a:lnTo>
                    <a:pt x="2376710" y="1946339"/>
                  </a:lnTo>
                  <a:lnTo>
                    <a:pt x="2387826" y="1959483"/>
                  </a:lnTo>
                  <a:lnTo>
                    <a:pt x="2376710" y="1974533"/>
                  </a:lnTo>
                  <a:lnTo>
                    <a:pt x="2387826" y="1984058"/>
                  </a:lnTo>
                  <a:lnTo>
                    <a:pt x="2424972" y="1984058"/>
                  </a:lnTo>
                  <a:lnTo>
                    <a:pt x="2446062" y="1952816"/>
                  </a:lnTo>
                  <a:cubicBezTo>
                    <a:pt x="2446062" y="1952816"/>
                    <a:pt x="2463163" y="1916525"/>
                    <a:pt x="2463163" y="1913477"/>
                  </a:cubicBezTo>
                  <a:cubicBezTo>
                    <a:pt x="2463163" y="1910429"/>
                    <a:pt x="2471238" y="1877187"/>
                    <a:pt x="2471238" y="1877187"/>
                  </a:cubicBezTo>
                  <a:lnTo>
                    <a:pt x="2500309" y="1839087"/>
                  </a:lnTo>
                  <a:lnTo>
                    <a:pt x="2500309" y="1786319"/>
                  </a:lnTo>
                  <a:lnTo>
                    <a:pt x="2520449" y="1786319"/>
                  </a:lnTo>
                  <a:lnTo>
                    <a:pt x="2514464" y="1748981"/>
                  </a:lnTo>
                  <a:lnTo>
                    <a:pt x="2516459" y="1725835"/>
                  </a:lnTo>
                  <a:close/>
                  <a:moveTo>
                    <a:pt x="487109" y="952881"/>
                  </a:moveTo>
                  <a:lnTo>
                    <a:pt x="443027" y="937832"/>
                  </a:lnTo>
                  <a:cubicBezTo>
                    <a:pt x="443027" y="937832"/>
                    <a:pt x="430772" y="939546"/>
                    <a:pt x="416427" y="942975"/>
                  </a:cubicBezTo>
                  <a:cubicBezTo>
                    <a:pt x="405872" y="945099"/>
                    <a:pt x="395564" y="948290"/>
                    <a:pt x="385646" y="952500"/>
                  </a:cubicBezTo>
                  <a:lnTo>
                    <a:pt x="448158" y="973836"/>
                  </a:lnTo>
                  <a:lnTo>
                    <a:pt x="473428" y="973836"/>
                  </a:lnTo>
                  <a:lnTo>
                    <a:pt x="515609" y="1010221"/>
                  </a:lnTo>
                  <a:lnTo>
                    <a:pt x="544110" y="1010221"/>
                  </a:lnTo>
                  <a:cubicBezTo>
                    <a:pt x="544110" y="1010221"/>
                    <a:pt x="567386" y="999839"/>
                    <a:pt x="559596" y="981646"/>
                  </a:cubicBezTo>
                  <a:lnTo>
                    <a:pt x="523400" y="968597"/>
                  </a:lnTo>
                  <a:lnTo>
                    <a:pt x="487109" y="95288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4" name="Google Shape;684;p39"/>
            <p:cNvSpPr/>
            <p:nvPr/>
          </p:nvSpPr>
          <p:spPr>
            <a:xfrm>
              <a:off x="2963026" y="773963"/>
              <a:ext cx="2815611" cy="2175092"/>
            </a:xfrm>
            <a:custGeom>
              <a:rect b="b" l="l" r="r" t="t"/>
              <a:pathLst>
                <a:path extrusionOk="0" h="2175092" w="2815611">
                  <a:moveTo>
                    <a:pt x="1577728" y="1854137"/>
                  </a:moveTo>
                  <a:cubicBezTo>
                    <a:pt x="783307" y="1853603"/>
                    <a:pt x="139725" y="1207484"/>
                    <a:pt x="140258" y="410994"/>
                  </a:cubicBezTo>
                  <a:cubicBezTo>
                    <a:pt x="140350" y="271815"/>
                    <a:pt x="160537" y="133380"/>
                    <a:pt x="200190" y="0"/>
                  </a:cubicBezTo>
                  <a:cubicBezTo>
                    <a:pt x="-203778" y="685400"/>
                    <a:pt x="22925" y="1569358"/>
                    <a:pt x="706545" y="1974380"/>
                  </a:cubicBezTo>
                  <a:cubicBezTo>
                    <a:pt x="1390164" y="2379402"/>
                    <a:pt x="2271836" y="2152107"/>
                    <a:pt x="2675797" y="1466707"/>
                  </a:cubicBezTo>
                  <a:cubicBezTo>
                    <a:pt x="2735230" y="1365885"/>
                    <a:pt x="2782181" y="1258167"/>
                    <a:pt x="2815612" y="1145953"/>
                  </a:cubicBezTo>
                  <a:cubicBezTo>
                    <a:pt x="2557081" y="1585036"/>
                    <a:pt x="2086286" y="1854375"/>
                    <a:pt x="1577728" y="1854137"/>
                  </a:cubicBezTo>
                  <a:close/>
                </a:path>
              </a:pathLst>
            </a:custGeom>
            <a:solidFill>
              <a:srgbClr val="000000">
                <a:alpha val="471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5" name="Google Shape;685;p39"/>
            <p:cNvSpPr/>
            <p:nvPr/>
          </p:nvSpPr>
          <p:spPr>
            <a:xfrm>
              <a:off x="2183550" y="4458424"/>
              <a:ext cx="644687" cy="369950"/>
            </a:xfrm>
            <a:custGeom>
              <a:rect b="b" l="l" r="r" t="t"/>
              <a:pathLst>
                <a:path extrusionOk="0" h="369950" w="644687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6" name="Google Shape;686;p39"/>
            <p:cNvSpPr/>
            <p:nvPr/>
          </p:nvSpPr>
          <p:spPr>
            <a:xfrm>
              <a:off x="2233331" y="4282211"/>
              <a:ext cx="427701" cy="247554"/>
            </a:xfrm>
            <a:custGeom>
              <a:rect b="b" l="l" r="r" t="t"/>
              <a:pathLst>
                <a:path extrusionOk="0" h="247554" w="427701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7" name="Google Shape;687;p39"/>
            <p:cNvSpPr/>
            <p:nvPr/>
          </p:nvSpPr>
          <p:spPr>
            <a:xfrm>
              <a:off x="2233331" y="4405941"/>
              <a:ext cx="213850" cy="371379"/>
            </a:xfrm>
            <a:custGeom>
              <a:rect b="b" l="l" r="r" t="t"/>
              <a:pathLst>
                <a:path extrusionOk="0" h="371379" w="21385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8" name="Google Shape;688;p39"/>
            <p:cNvSpPr/>
            <p:nvPr/>
          </p:nvSpPr>
          <p:spPr>
            <a:xfrm>
              <a:off x="2447182" y="4405941"/>
              <a:ext cx="213850" cy="371379"/>
            </a:xfrm>
            <a:custGeom>
              <a:rect b="b" l="l" r="r" t="t"/>
              <a:pathLst>
                <a:path extrusionOk="0" h="371379" w="21385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9" name="Google Shape;689;p39"/>
            <p:cNvSpPr/>
            <p:nvPr/>
          </p:nvSpPr>
          <p:spPr>
            <a:xfrm>
              <a:off x="2726476" y="4553957"/>
              <a:ext cx="159649" cy="89989"/>
            </a:xfrm>
            <a:custGeom>
              <a:rect b="b" l="l" r="r" t="t"/>
              <a:pathLst>
                <a:path extrusionOk="0" h="89989" w="159649">
                  <a:moveTo>
                    <a:pt x="8089" y="21720"/>
                  </a:moveTo>
                  <a:cubicBezTo>
                    <a:pt x="26619" y="26806"/>
                    <a:pt x="46400" y="24415"/>
                    <a:pt x="63190" y="15052"/>
                  </a:cubicBezTo>
                  <a:cubicBezTo>
                    <a:pt x="76395" y="15052"/>
                    <a:pt x="148692" y="-15523"/>
                    <a:pt x="158193" y="10480"/>
                  </a:cubicBezTo>
                  <a:cubicBezTo>
                    <a:pt x="166743" y="33150"/>
                    <a:pt x="135582" y="54200"/>
                    <a:pt x="118862" y="58105"/>
                  </a:cubicBezTo>
                  <a:cubicBezTo>
                    <a:pt x="82476" y="66963"/>
                    <a:pt x="55590" y="85156"/>
                    <a:pt x="40959" y="88204"/>
                  </a:cubicBezTo>
                  <a:cubicBezTo>
                    <a:pt x="30034" y="90490"/>
                    <a:pt x="15974" y="92014"/>
                    <a:pt x="7329" y="83442"/>
                  </a:cubicBezTo>
                  <a:cubicBezTo>
                    <a:pt x="-3027" y="73345"/>
                    <a:pt x="-2077" y="35245"/>
                    <a:pt x="8089" y="2172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0" name="Google Shape;690;p39"/>
            <p:cNvSpPr/>
            <p:nvPr/>
          </p:nvSpPr>
          <p:spPr>
            <a:xfrm>
              <a:off x="2729149" y="4569009"/>
              <a:ext cx="157010" cy="75128"/>
            </a:xfrm>
            <a:custGeom>
              <a:rect b="b" l="l" r="r" t="t"/>
              <a:pathLst>
                <a:path extrusionOk="0" h="75128" w="157010">
                  <a:moveTo>
                    <a:pt x="38381" y="67056"/>
                  </a:moveTo>
                  <a:cubicBezTo>
                    <a:pt x="53011" y="63913"/>
                    <a:pt x="79897" y="45815"/>
                    <a:pt x="116283" y="36957"/>
                  </a:cubicBezTo>
                  <a:cubicBezTo>
                    <a:pt x="130249" y="33528"/>
                    <a:pt x="154284" y="17907"/>
                    <a:pt x="156754" y="0"/>
                  </a:cubicBezTo>
                  <a:cubicBezTo>
                    <a:pt x="159984" y="20860"/>
                    <a:pt x="131864" y="39434"/>
                    <a:pt x="116283" y="43244"/>
                  </a:cubicBezTo>
                  <a:cubicBezTo>
                    <a:pt x="79897" y="52102"/>
                    <a:pt x="53011" y="70295"/>
                    <a:pt x="38381" y="73343"/>
                  </a:cubicBezTo>
                  <a:cubicBezTo>
                    <a:pt x="27456" y="75629"/>
                    <a:pt x="13395" y="77153"/>
                    <a:pt x="4750" y="68580"/>
                  </a:cubicBezTo>
                  <a:cubicBezTo>
                    <a:pt x="2496" y="66075"/>
                    <a:pt x="867" y="63075"/>
                    <a:pt x="0" y="59817"/>
                  </a:cubicBezTo>
                  <a:cubicBezTo>
                    <a:pt x="10928" y="68189"/>
                    <a:pt x="25166" y="70876"/>
                    <a:pt x="38381" y="6705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1" name="Google Shape;691;p39"/>
            <p:cNvSpPr/>
            <p:nvPr/>
          </p:nvSpPr>
          <p:spPr>
            <a:xfrm>
              <a:off x="2596621" y="4484615"/>
              <a:ext cx="159662" cy="89989"/>
            </a:xfrm>
            <a:custGeom>
              <a:rect b="b" l="l" r="r" t="t"/>
              <a:pathLst>
                <a:path extrusionOk="0" h="89989" w="159662">
                  <a:moveTo>
                    <a:pt x="8075" y="21720"/>
                  </a:moveTo>
                  <a:cubicBezTo>
                    <a:pt x="26602" y="26863"/>
                    <a:pt x="46403" y="24463"/>
                    <a:pt x="63177" y="15052"/>
                  </a:cubicBezTo>
                  <a:cubicBezTo>
                    <a:pt x="76382" y="15052"/>
                    <a:pt x="148679" y="-15523"/>
                    <a:pt x="158179" y="10480"/>
                  </a:cubicBezTo>
                  <a:cubicBezTo>
                    <a:pt x="166825" y="33245"/>
                    <a:pt x="135569" y="54295"/>
                    <a:pt x="118943" y="58105"/>
                  </a:cubicBezTo>
                  <a:cubicBezTo>
                    <a:pt x="82557" y="66963"/>
                    <a:pt x="55672" y="85156"/>
                    <a:pt x="41041" y="88204"/>
                  </a:cubicBezTo>
                  <a:cubicBezTo>
                    <a:pt x="30116" y="90490"/>
                    <a:pt x="16055" y="92014"/>
                    <a:pt x="7410" y="83442"/>
                  </a:cubicBezTo>
                  <a:cubicBezTo>
                    <a:pt x="-3040" y="73345"/>
                    <a:pt x="-2090" y="35245"/>
                    <a:pt x="8075" y="2172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2" name="Google Shape;692;p39"/>
            <p:cNvSpPr/>
            <p:nvPr/>
          </p:nvSpPr>
          <p:spPr>
            <a:xfrm>
              <a:off x="2599186" y="4499667"/>
              <a:ext cx="157105" cy="75128"/>
            </a:xfrm>
            <a:custGeom>
              <a:rect b="b" l="l" r="r" t="t"/>
              <a:pathLst>
                <a:path extrusionOk="0" h="75128" w="157105">
                  <a:moveTo>
                    <a:pt x="38476" y="67056"/>
                  </a:moveTo>
                  <a:cubicBezTo>
                    <a:pt x="53106" y="64008"/>
                    <a:pt x="79992" y="45815"/>
                    <a:pt x="116378" y="36957"/>
                  </a:cubicBezTo>
                  <a:cubicBezTo>
                    <a:pt x="130344" y="33528"/>
                    <a:pt x="154379" y="17907"/>
                    <a:pt x="156849" y="0"/>
                  </a:cubicBezTo>
                  <a:cubicBezTo>
                    <a:pt x="160079" y="20955"/>
                    <a:pt x="131959" y="39434"/>
                    <a:pt x="116378" y="43244"/>
                  </a:cubicBezTo>
                  <a:cubicBezTo>
                    <a:pt x="79992" y="52102"/>
                    <a:pt x="53106" y="70295"/>
                    <a:pt x="38476" y="73343"/>
                  </a:cubicBezTo>
                  <a:cubicBezTo>
                    <a:pt x="27551" y="75629"/>
                    <a:pt x="13490" y="77153"/>
                    <a:pt x="4845" y="68580"/>
                  </a:cubicBezTo>
                  <a:cubicBezTo>
                    <a:pt x="2578" y="66113"/>
                    <a:pt x="919" y="63141"/>
                    <a:pt x="0" y="59912"/>
                  </a:cubicBezTo>
                  <a:cubicBezTo>
                    <a:pt x="10998" y="68209"/>
                    <a:pt x="25243" y="70856"/>
                    <a:pt x="38476" y="6705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3" name="Google Shape;693;p39"/>
            <p:cNvSpPr/>
            <p:nvPr/>
          </p:nvSpPr>
          <p:spPr>
            <a:xfrm>
              <a:off x="2302147" y="4142110"/>
              <a:ext cx="514696" cy="443940"/>
            </a:xfrm>
            <a:custGeom>
              <a:rect b="b" l="l" r="r" t="t"/>
              <a:pathLst>
                <a:path extrusionOk="0" h="443940" w="514696">
                  <a:moveTo>
                    <a:pt x="99908" y="274309"/>
                  </a:moveTo>
                  <a:cubicBezTo>
                    <a:pt x="156055" y="299074"/>
                    <a:pt x="209066" y="302884"/>
                    <a:pt x="252388" y="279643"/>
                  </a:cubicBezTo>
                  <a:lnTo>
                    <a:pt x="297134" y="253735"/>
                  </a:lnTo>
                  <a:cubicBezTo>
                    <a:pt x="299794" y="311647"/>
                    <a:pt x="302359" y="367273"/>
                    <a:pt x="302359" y="367273"/>
                  </a:cubicBezTo>
                  <a:cubicBezTo>
                    <a:pt x="302359" y="367273"/>
                    <a:pt x="336655" y="393371"/>
                    <a:pt x="363351" y="370130"/>
                  </a:cubicBezTo>
                  <a:cubicBezTo>
                    <a:pt x="363351" y="370130"/>
                    <a:pt x="368956" y="288787"/>
                    <a:pt x="374656" y="208872"/>
                  </a:cubicBezTo>
                  <a:lnTo>
                    <a:pt x="421872" y="181440"/>
                  </a:lnTo>
                  <a:cubicBezTo>
                    <a:pt x="420813" y="185707"/>
                    <a:pt x="420239" y="190089"/>
                    <a:pt x="420162" y="194489"/>
                  </a:cubicBezTo>
                  <a:cubicBezTo>
                    <a:pt x="420162" y="209729"/>
                    <a:pt x="430992" y="435472"/>
                    <a:pt x="430992" y="435472"/>
                  </a:cubicBezTo>
                  <a:cubicBezTo>
                    <a:pt x="430992" y="435472"/>
                    <a:pt x="465573" y="456141"/>
                    <a:pt x="492269" y="432900"/>
                  </a:cubicBezTo>
                  <a:cubicBezTo>
                    <a:pt x="492269" y="432900"/>
                    <a:pt x="510225" y="171248"/>
                    <a:pt x="514405" y="129434"/>
                  </a:cubicBezTo>
                  <a:cubicBezTo>
                    <a:pt x="519060" y="82475"/>
                    <a:pt x="466903" y="59329"/>
                    <a:pt x="434033" y="71331"/>
                  </a:cubicBezTo>
                  <a:lnTo>
                    <a:pt x="383681" y="90381"/>
                  </a:lnTo>
                  <a:cubicBezTo>
                    <a:pt x="384726" y="77236"/>
                    <a:pt x="385581" y="67045"/>
                    <a:pt x="386151" y="61330"/>
                  </a:cubicBezTo>
                  <a:cubicBezTo>
                    <a:pt x="390806" y="14276"/>
                    <a:pt x="338650" y="-8870"/>
                    <a:pt x="305874" y="3132"/>
                  </a:cubicBezTo>
                  <a:cubicBezTo>
                    <a:pt x="275853" y="14086"/>
                    <a:pt x="73213" y="90286"/>
                    <a:pt x="73213" y="90286"/>
                  </a:cubicBezTo>
                  <a:cubicBezTo>
                    <a:pt x="74494" y="109831"/>
                    <a:pt x="76873" y="129300"/>
                    <a:pt x="80338" y="148579"/>
                  </a:cubicBezTo>
                  <a:lnTo>
                    <a:pt x="346" y="141816"/>
                  </a:lnTo>
                  <a:cubicBezTo>
                    <a:pt x="-4594" y="217254"/>
                    <a:pt x="44142" y="249544"/>
                    <a:pt x="99908" y="274309"/>
                  </a:cubicBezTo>
                  <a:close/>
                  <a:moveTo>
                    <a:pt x="240132" y="144293"/>
                  </a:moveTo>
                  <a:lnTo>
                    <a:pt x="293714" y="113241"/>
                  </a:lnTo>
                  <a:cubicBezTo>
                    <a:pt x="292795" y="117022"/>
                    <a:pt x="292191" y="120880"/>
                    <a:pt x="291909" y="124766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4" name="Google Shape;694;p39"/>
            <p:cNvSpPr/>
            <p:nvPr/>
          </p:nvSpPr>
          <p:spPr>
            <a:xfrm>
              <a:off x="2258507" y="4054849"/>
              <a:ext cx="110678" cy="194691"/>
            </a:xfrm>
            <a:custGeom>
              <a:rect b="b" l="l" r="r" t="t"/>
              <a:pathLst>
                <a:path extrusionOk="0" h="194691" w="110678">
                  <a:moveTo>
                    <a:pt x="0" y="0"/>
                  </a:moveTo>
                  <a:cubicBezTo>
                    <a:pt x="0" y="0"/>
                    <a:pt x="6555" y="99917"/>
                    <a:pt x="19666" y="114300"/>
                  </a:cubicBezTo>
                  <a:cubicBezTo>
                    <a:pt x="32776" y="128683"/>
                    <a:pt x="76667" y="138493"/>
                    <a:pt x="76667" y="138493"/>
                  </a:cubicBezTo>
                  <a:lnTo>
                    <a:pt x="110678" y="194691"/>
                  </a:lnTo>
                  <a:cubicBezTo>
                    <a:pt x="110678" y="194691"/>
                    <a:pt x="79612" y="16192"/>
                    <a:pt x="72677" y="11906"/>
                  </a:cubicBezTo>
                  <a:cubicBezTo>
                    <a:pt x="65742" y="762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5" name="Google Shape;695;p39"/>
            <p:cNvSpPr/>
            <p:nvPr/>
          </p:nvSpPr>
          <p:spPr>
            <a:xfrm>
              <a:off x="2250051" y="3940511"/>
              <a:ext cx="73912" cy="142900"/>
            </a:xfrm>
            <a:custGeom>
              <a:rect b="b" l="l" r="r" t="t"/>
              <a:pathLst>
                <a:path extrusionOk="0" h="142900" w="73912">
                  <a:moveTo>
                    <a:pt x="73912" y="3467"/>
                  </a:moveTo>
                  <a:cubicBezTo>
                    <a:pt x="56731" y="-4505"/>
                    <a:pt x="36318" y="1677"/>
                    <a:pt x="26411" y="17850"/>
                  </a:cubicBezTo>
                  <a:cubicBezTo>
                    <a:pt x="13965" y="38614"/>
                    <a:pt x="950" y="109957"/>
                    <a:pt x="0" y="122149"/>
                  </a:cubicBezTo>
                  <a:cubicBezTo>
                    <a:pt x="0" y="122149"/>
                    <a:pt x="17575" y="146533"/>
                    <a:pt x="43891" y="14243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6" name="Google Shape;696;p39"/>
            <p:cNvSpPr/>
            <p:nvPr/>
          </p:nvSpPr>
          <p:spPr>
            <a:xfrm>
              <a:off x="2326123" y="3751123"/>
              <a:ext cx="169201" cy="272154"/>
            </a:xfrm>
            <a:custGeom>
              <a:rect b="b" l="l" r="r" t="t"/>
              <a:pathLst>
                <a:path extrusionOk="0" h="272154" w="169201">
                  <a:moveTo>
                    <a:pt x="9431" y="194093"/>
                  </a:moveTo>
                  <a:cubicBezTo>
                    <a:pt x="26626" y="194951"/>
                    <a:pt x="39452" y="199427"/>
                    <a:pt x="41542" y="194093"/>
                  </a:cubicBezTo>
                  <a:cubicBezTo>
                    <a:pt x="43431" y="185197"/>
                    <a:pt x="44764" y="176196"/>
                    <a:pt x="45532" y="167138"/>
                  </a:cubicBezTo>
                  <a:cubicBezTo>
                    <a:pt x="43537" y="162185"/>
                    <a:pt x="41827" y="156755"/>
                    <a:pt x="41827" y="156755"/>
                  </a:cubicBezTo>
                  <a:cubicBezTo>
                    <a:pt x="20166" y="143420"/>
                    <a:pt x="13326" y="119989"/>
                    <a:pt x="10571" y="92748"/>
                  </a:cubicBezTo>
                  <a:cubicBezTo>
                    <a:pt x="5726" y="46170"/>
                    <a:pt x="30806" y="5308"/>
                    <a:pt x="77073" y="450"/>
                  </a:cubicBezTo>
                  <a:cubicBezTo>
                    <a:pt x="120774" y="-4122"/>
                    <a:pt x="153075" y="26644"/>
                    <a:pt x="161530" y="68935"/>
                  </a:cubicBezTo>
                  <a:cubicBezTo>
                    <a:pt x="166185" y="89890"/>
                    <a:pt x="175400" y="129324"/>
                    <a:pt x="162955" y="163613"/>
                  </a:cubicBezTo>
                  <a:cubicBezTo>
                    <a:pt x="156020" y="182663"/>
                    <a:pt x="146995" y="198094"/>
                    <a:pt x="138064" y="201047"/>
                  </a:cubicBezTo>
                  <a:cubicBezTo>
                    <a:pt x="129411" y="200818"/>
                    <a:pt x="120781" y="200056"/>
                    <a:pt x="112224" y="198761"/>
                  </a:cubicBezTo>
                  <a:lnTo>
                    <a:pt x="112224" y="198761"/>
                  </a:lnTo>
                  <a:cubicBezTo>
                    <a:pt x="112224" y="198761"/>
                    <a:pt x="109943" y="211715"/>
                    <a:pt x="108328" y="220097"/>
                  </a:cubicBezTo>
                  <a:cubicBezTo>
                    <a:pt x="106713" y="228479"/>
                    <a:pt x="107378" y="232765"/>
                    <a:pt x="123814" y="242957"/>
                  </a:cubicBezTo>
                  <a:cubicBezTo>
                    <a:pt x="140249" y="253149"/>
                    <a:pt x="98923" y="274103"/>
                    <a:pt x="71847" y="272008"/>
                  </a:cubicBezTo>
                  <a:cubicBezTo>
                    <a:pt x="44772" y="269912"/>
                    <a:pt x="14276" y="253625"/>
                    <a:pt x="5916" y="236003"/>
                  </a:cubicBezTo>
                  <a:cubicBezTo>
                    <a:pt x="-2825" y="216668"/>
                    <a:pt x="-2065" y="193522"/>
                    <a:pt x="9431" y="19409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97" name="Google Shape;697;p39"/>
            <p:cNvGrpSpPr/>
            <p:nvPr/>
          </p:nvGrpSpPr>
          <p:grpSpPr>
            <a:xfrm>
              <a:off x="2428704" y="3970322"/>
              <a:ext cx="350131" cy="370523"/>
              <a:chOff x="4512354" y="4952197"/>
              <a:chExt cx="350131" cy="370523"/>
            </a:xfrm>
          </p:grpSpPr>
          <p:grpSp>
            <p:nvGrpSpPr>
              <p:cNvPr id="698" name="Google Shape;698;p39"/>
              <p:cNvGrpSpPr/>
              <p:nvPr/>
            </p:nvGrpSpPr>
            <p:grpSpPr>
              <a:xfrm>
                <a:off x="4512354" y="5116449"/>
                <a:ext cx="343196" cy="206271"/>
                <a:chOff x="4512354" y="5116449"/>
                <a:chExt cx="343196" cy="206271"/>
              </a:xfrm>
            </p:grpSpPr>
            <p:sp>
              <p:nvSpPr>
                <p:cNvPr id="699" name="Google Shape;699;p39"/>
                <p:cNvSpPr/>
                <p:nvPr/>
              </p:nvSpPr>
              <p:spPr>
                <a:xfrm>
                  <a:off x="4512496" y="5200650"/>
                  <a:ext cx="343054" cy="122070"/>
                </a:xfrm>
                <a:custGeom>
                  <a:rect b="b" l="l" r="r" t="t"/>
                  <a:pathLst>
                    <a:path extrusionOk="0" h="122070" w="343054">
                      <a:moveTo>
                        <a:pt x="343054" y="31909"/>
                      </a:moveTo>
                      <a:lnTo>
                        <a:pt x="343054" y="31909"/>
                      </a:lnTo>
                      <a:cubicBezTo>
                        <a:pt x="343053" y="36890"/>
                        <a:pt x="340413" y="41500"/>
                        <a:pt x="336119" y="44005"/>
                      </a:cubicBezTo>
                      <a:lnTo>
                        <a:pt x="204921" y="120205"/>
                      </a:lnTo>
                      <a:cubicBezTo>
                        <a:pt x="200594" y="122692"/>
                        <a:pt x="195282" y="122692"/>
                        <a:pt x="190955" y="120205"/>
                      </a:cubicBezTo>
                      <a:lnTo>
                        <a:pt x="7030" y="13526"/>
                      </a:lnTo>
                      <a:cubicBezTo>
                        <a:pt x="2686" y="11059"/>
                        <a:pt x="0" y="6439"/>
                        <a:pt x="0" y="1429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0" name="Google Shape;700;p39"/>
                <p:cNvSpPr/>
                <p:nvPr/>
              </p:nvSpPr>
              <p:spPr>
                <a:xfrm>
                  <a:off x="4710387" y="5232749"/>
                  <a:ext cx="145163" cy="89916"/>
                </a:xfrm>
                <a:custGeom>
                  <a:rect b="b" l="l" r="r" t="t"/>
                  <a:pathLst>
                    <a:path extrusionOk="0" h="89916" w="145163">
                      <a:moveTo>
                        <a:pt x="138229" y="11906"/>
                      </a:moveTo>
                      <a:lnTo>
                        <a:pt x="7030" y="88106"/>
                      </a:lnTo>
                      <a:cubicBezTo>
                        <a:pt x="4885" y="89316"/>
                        <a:pt x="2461" y="89945"/>
                        <a:pt x="0" y="89916"/>
                      </a:cubicBezTo>
                      <a:lnTo>
                        <a:pt x="0" y="0"/>
                      </a:lnTo>
                      <a:lnTo>
                        <a:pt x="145164" y="0"/>
                      </a:lnTo>
                      <a:cubicBezTo>
                        <a:pt x="145097" y="4915"/>
                        <a:pt x="142464" y="9430"/>
                        <a:pt x="138229" y="11906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1" name="Google Shape;701;p39"/>
                <p:cNvSpPr/>
                <p:nvPr/>
              </p:nvSpPr>
              <p:spPr>
                <a:xfrm>
                  <a:off x="4512354" y="5116449"/>
                  <a:ext cx="343006" cy="198541"/>
                </a:xfrm>
                <a:custGeom>
                  <a:rect b="b" l="l" r="r" t="t"/>
                  <a:pathLst>
                    <a:path extrusionOk="0" h="198541" w="343006">
                      <a:moveTo>
                        <a:pt x="202973" y="197263"/>
                      </a:moveTo>
                      <a:cubicBezTo>
                        <a:pt x="200034" y="198968"/>
                        <a:pt x="196412" y="198968"/>
                        <a:pt x="193473" y="197263"/>
                      </a:cubicBezTo>
                      <a:lnTo>
                        <a:pt x="1853" y="86582"/>
                      </a:lnTo>
                      <a:cubicBezTo>
                        <a:pt x="-618" y="85249"/>
                        <a:pt x="-618" y="82963"/>
                        <a:pt x="1853" y="81534"/>
                      </a:cubicBezTo>
                      <a:lnTo>
                        <a:pt x="142551" y="0"/>
                      </a:lnTo>
                      <a:lnTo>
                        <a:pt x="343007" y="116110"/>
                      </a:ln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702" name="Google Shape;702;p39"/>
                <p:cNvGrpSpPr/>
                <p:nvPr/>
              </p:nvGrpSpPr>
              <p:grpSpPr>
                <a:xfrm>
                  <a:off x="4592868" y="5212556"/>
                  <a:ext cx="96807" cy="56007"/>
                  <a:chOff x="4592868" y="5212556"/>
                  <a:chExt cx="96807" cy="56007"/>
                </a:xfrm>
              </p:grpSpPr>
              <p:sp>
                <p:nvSpPr>
                  <p:cNvPr id="703" name="Google Shape;703;p39"/>
                  <p:cNvSpPr/>
                  <p:nvPr/>
                </p:nvSpPr>
                <p:spPr>
                  <a:xfrm>
                    <a:off x="4592868" y="5212556"/>
                    <a:ext cx="96807" cy="56007"/>
                  </a:xfrm>
                  <a:custGeom>
                    <a:rect b="b" l="l" r="r" t="t"/>
                    <a:pathLst>
                      <a:path extrusionOk="0" h="56007" w="96807">
                        <a:moveTo>
                          <a:pt x="0" y="20003"/>
                        </a:moveTo>
                        <a:lnTo>
                          <a:pt x="950" y="20479"/>
                        </a:lnTo>
                        <a:lnTo>
                          <a:pt x="62227" y="56007"/>
                        </a:lnTo>
                        <a:lnTo>
                          <a:pt x="95858" y="36481"/>
                        </a:lnTo>
                        <a:lnTo>
                          <a:pt x="96808" y="36004"/>
                        </a:lnTo>
                        <a:lnTo>
                          <a:pt x="34581" y="0"/>
                        </a:lnTo>
                        <a:lnTo>
                          <a:pt x="0" y="20003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04" name="Google Shape;704;p39"/>
                  <p:cNvSpPr/>
                  <p:nvPr/>
                </p:nvSpPr>
                <p:spPr>
                  <a:xfrm>
                    <a:off x="4593818" y="5213603"/>
                    <a:ext cx="94907" cy="54959"/>
                  </a:xfrm>
                  <a:custGeom>
                    <a:rect b="b" l="l" r="r" t="t"/>
                    <a:pathLst>
                      <a:path extrusionOk="0" h="54959" w="94907">
                        <a:moveTo>
                          <a:pt x="0" y="19431"/>
                        </a:moveTo>
                        <a:lnTo>
                          <a:pt x="61277" y="54959"/>
                        </a:lnTo>
                        <a:lnTo>
                          <a:pt x="94908" y="35433"/>
                        </a:lnTo>
                        <a:lnTo>
                          <a:pt x="33631" y="0"/>
                        </a:lnTo>
                        <a:lnTo>
                          <a:pt x="0" y="19431"/>
                        </a:ln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705" name="Google Shape;705;p39"/>
                <p:cNvSpPr/>
                <p:nvPr/>
              </p:nvSpPr>
              <p:spPr>
                <a:xfrm>
                  <a:off x="4803130" y="5231915"/>
                  <a:ext cx="21235" cy="12299"/>
                </a:xfrm>
                <a:custGeom>
                  <a:rect b="b" l="l" r="r" t="t"/>
                  <a:pathLst>
                    <a:path extrusionOk="0" h="12299" w="21235">
                      <a:moveTo>
                        <a:pt x="454" y="6834"/>
                      </a:moveTo>
                      <a:lnTo>
                        <a:pt x="9289" y="11978"/>
                      </a:lnTo>
                      <a:cubicBezTo>
                        <a:pt x="10191" y="12406"/>
                        <a:pt x="11238" y="12406"/>
                        <a:pt x="12139" y="11978"/>
                      </a:cubicBezTo>
                      <a:lnTo>
                        <a:pt x="20594" y="7120"/>
                      </a:lnTo>
                      <a:cubicBezTo>
                        <a:pt x="21449" y="7120"/>
                        <a:pt x="21449" y="5882"/>
                        <a:pt x="20594" y="5501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215"/>
                        <a:pt x="-211" y="5882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6" name="Google Shape;706;p39"/>
                <p:cNvSpPr/>
                <p:nvPr/>
              </p:nvSpPr>
              <p:spPr>
                <a:xfrm>
                  <a:off x="4790604" y="5224200"/>
                  <a:ext cx="21257" cy="12299"/>
                </a:xfrm>
                <a:custGeom>
                  <a:rect b="b" l="l" r="r" t="t"/>
                  <a:pathLst>
                    <a:path extrusionOk="0" h="12299" w="21257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7" name="Google Shape;707;p39"/>
                <p:cNvSpPr/>
                <p:nvPr/>
              </p:nvSpPr>
              <p:spPr>
                <a:xfrm>
                  <a:off x="4778123" y="5216961"/>
                  <a:ext cx="21197" cy="12299"/>
                </a:xfrm>
                <a:custGeom>
                  <a:rect b="b" l="l" r="r" t="t"/>
                  <a:pathLst>
                    <a:path extrusionOk="0" h="12299" w="21197">
                      <a:moveTo>
                        <a:pt x="475" y="6834"/>
                      </a:moveTo>
                      <a:lnTo>
                        <a:pt x="9310" y="11978"/>
                      </a:lnTo>
                      <a:cubicBezTo>
                        <a:pt x="10212" y="12406"/>
                        <a:pt x="11259" y="12406"/>
                        <a:pt x="12160" y="11978"/>
                      </a:cubicBezTo>
                      <a:lnTo>
                        <a:pt x="20521" y="7120"/>
                      </a:lnTo>
                      <a:cubicBezTo>
                        <a:pt x="21376" y="6644"/>
                        <a:pt x="21471" y="5881"/>
                        <a:pt x="20521" y="5501"/>
                      </a:cubicBezTo>
                      <a:lnTo>
                        <a:pt x="11685" y="357"/>
                      </a:lnTo>
                      <a:cubicBezTo>
                        <a:pt x="10794" y="-119"/>
                        <a:pt x="9726" y="-119"/>
                        <a:pt x="8835" y="357"/>
                      </a:cubicBezTo>
                      <a:lnTo>
                        <a:pt x="380" y="5215"/>
                      </a:lnTo>
                      <a:cubicBezTo>
                        <a:pt x="-95" y="5691"/>
                        <a:pt x="-190" y="6358"/>
                        <a:pt x="47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8" name="Google Shape;708;p39"/>
                <p:cNvSpPr/>
                <p:nvPr/>
              </p:nvSpPr>
              <p:spPr>
                <a:xfrm>
                  <a:off x="4765618" y="5209722"/>
                  <a:ext cx="21257" cy="12299"/>
                </a:xfrm>
                <a:custGeom>
                  <a:rect b="b" l="l" r="r" t="t"/>
                  <a:pathLst>
                    <a:path extrusionOk="0" h="12299" w="21257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9" name="Google Shape;709;p39"/>
                <p:cNvSpPr/>
                <p:nvPr/>
              </p:nvSpPr>
              <p:spPr>
                <a:xfrm>
                  <a:off x="4753078" y="5202483"/>
                  <a:ext cx="21257" cy="12299"/>
                </a:xfrm>
                <a:custGeom>
                  <a:rect b="b" l="l" r="r" t="t"/>
                  <a:pathLst>
                    <a:path extrusionOk="0" h="12299" w="21257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10" name="Google Shape;710;p39"/>
                <p:cNvSpPr/>
                <p:nvPr/>
              </p:nvSpPr>
              <p:spPr>
                <a:xfrm>
                  <a:off x="4740609" y="5195244"/>
                  <a:ext cx="21210" cy="12298"/>
                </a:xfrm>
                <a:custGeom>
                  <a:rect b="b" l="l" r="r" t="t"/>
                  <a:pathLst>
                    <a:path extrusionOk="0" h="12298" w="2121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405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11" name="Google Shape;711;p39"/>
                <p:cNvSpPr/>
                <p:nvPr/>
              </p:nvSpPr>
              <p:spPr>
                <a:xfrm>
                  <a:off x="4728092" y="5188005"/>
                  <a:ext cx="21257" cy="12299"/>
                </a:xfrm>
                <a:custGeom>
                  <a:rect b="b" l="l" r="r" t="t"/>
                  <a:pathLst>
                    <a:path extrusionOk="0" h="12299" w="21257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39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7120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12" name="Google Shape;712;p39"/>
                <p:cNvSpPr/>
                <p:nvPr/>
              </p:nvSpPr>
              <p:spPr>
                <a:xfrm>
                  <a:off x="4715552" y="5180766"/>
                  <a:ext cx="21257" cy="12299"/>
                </a:xfrm>
                <a:custGeom>
                  <a:rect b="b" l="l" r="r" t="t"/>
                  <a:pathLst>
                    <a:path extrusionOk="0" h="12299" w="21257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72" y="12406"/>
                        <a:pt x="11319" y="12406"/>
                        <a:pt x="12220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13" name="Google Shape;713;p39"/>
                <p:cNvSpPr/>
                <p:nvPr/>
              </p:nvSpPr>
              <p:spPr>
                <a:xfrm>
                  <a:off x="4703083" y="5173527"/>
                  <a:ext cx="21210" cy="12298"/>
                </a:xfrm>
                <a:custGeom>
                  <a:rect b="b" l="l" r="r" t="t"/>
                  <a:pathLst>
                    <a:path extrusionOk="0" h="12298" w="2121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14" name="Google Shape;714;p39"/>
                <p:cNvSpPr/>
                <p:nvPr/>
              </p:nvSpPr>
              <p:spPr>
                <a:xfrm>
                  <a:off x="4690566" y="5166324"/>
                  <a:ext cx="21257" cy="12263"/>
                </a:xfrm>
                <a:custGeom>
                  <a:rect b="b" l="l" r="r" t="t"/>
                  <a:pathLst>
                    <a:path extrusionOk="0" h="12263" w="21257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39" y="12371"/>
                        <a:pt x="11256" y="12371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322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15" name="Google Shape;715;p39"/>
                <p:cNvSpPr/>
                <p:nvPr/>
              </p:nvSpPr>
              <p:spPr>
                <a:xfrm>
                  <a:off x="4678026" y="5159085"/>
                  <a:ext cx="21257" cy="12263"/>
                </a:xfrm>
                <a:custGeom>
                  <a:rect b="b" l="l" r="r" t="t"/>
                  <a:pathLst>
                    <a:path extrusionOk="0" h="12263" w="21257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72" y="12371"/>
                        <a:pt x="11319" y="12371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60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656"/>
                        <a:pt x="-225" y="6322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16" name="Google Shape;716;p39"/>
                <p:cNvSpPr/>
                <p:nvPr/>
              </p:nvSpPr>
              <p:spPr>
                <a:xfrm>
                  <a:off x="4665615" y="5151846"/>
                  <a:ext cx="21342" cy="12263"/>
                </a:xfrm>
                <a:custGeom>
                  <a:rect b="b" l="l" r="r" t="t"/>
                  <a:pathLst>
                    <a:path extrusionOk="0" h="12263" w="21342">
                      <a:moveTo>
                        <a:pt x="596" y="6798"/>
                      </a:moveTo>
                      <a:lnTo>
                        <a:pt x="9431" y="11942"/>
                      </a:lnTo>
                      <a:cubicBezTo>
                        <a:pt x="10333" y="12371"/>
                        <a:pt x="11380" y="12371"/>
                        <a:pt x="12281" y="11942"/>
                      </a:cubicBezTo>
                      <a:lnTo>
                        <a:pt x="20736" y="7084"/>
                      </a:lnTo>
                      <a:cubicBezTo>
                        <a:pt x="21496" y="6608"/>
                        <a:pt x="21591" y="5846"/>
                        <a:pt x="20736" y="5465"/>
                      </a:cubicBezTo>
                      <a:lnTo>
                        <a:pt x="11901" y="322"/>
                      </a:lnTo>
                      <a:cubicBezTo>
                        <a:pt x="10999" y="-107"/>
                        <a:pt x="9953" y="-107"/>
                        <a:pt x="9051" y="322"/>
                      </a:cubicBezTo>
                      <a:lnTo>
                        <a:pt x="691" y="5274"/>
                      </a:lnTo>
                      <a:cubicBezTo>
                        <a:pt x="-164" y="5656"/>
                        <a:pt x="-259" y="6322"/>
                        <a:pt x="59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17" name="Google Shape;717;p39"/>
                <p:cNvSpPr/>
                <p:nvPr/>
              </p:nvSpPr>
              <p:spPr>
                <a:xfrm>
                  <a:off x="4653040" y="5144512"/>
                  <a:ext cx="21257" cy="12299"/>
                </a:xfrm>
                <a:custGeom>
                  <a:rect b="b" l="l" r="r" t="t"/>
                  <a:pathLst>
                    <a:path extrusionOk="0" h="12299" w="21257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60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18" name="Google Shape;718;p39"/>
                <p:cNvSpPr/>
                <p:nvPr/>
              </p:nvSpPr>
              <p:spPr>
                <a:xfrm>
                  <a:off x="4634503" y="5133808"/>
                  <a:ext cx="27254" cy="15763"/>
                </a:xfrm>
                <a:custGeom>
                  <a:rect b="b" l="l" r="r" t="t"/>
                  <a:pathLst>
                    <a:path extrusionOk="0" h="15763" w="27254">
                      <a:moveTo>
                        <a:pt x="546" y="6834"/>
                      </a:moveTo>
                      <a:lnTo>
                        <a:pt x="15367" y="15407"/>
                      </a:lnTo>
                      <a:cubicBezTo>
                        <a:pt x="16258" y="15883"/>
                        <a:pt x="17326" y="15883"/>
                        <a:pt x="18217" y="15407"/>
                      </a:cubicBezTo>
                      <a:lnTo>
                        <a:pt x="26577" y="10549"/>
                      </a:lnTo>
                      <a:cubicBezTo>
                        <a:pt x="27432" y="10073"/>
                        <a:pt x="27527" y="9311"/>
                        <a:pt x="26577" y="8930"/>
                      </a:cubicBezTo>
                      <a:lnTo>
                        <a:pt x="11662" y="357"/>
                      </a:lnTo>
                      <a:cubicBezTo>
                        <a:pt x="10805" y="-119"/>
                        <a:pt x="9763" y="-119"/>
                        <a:pt x="8906" y="357"/>
                      </a:cubicBezTo>
                      <a:lnTo>
                        <a:pt x="451" y="5215"/>
                      </a:lnTo>
                      <a:cubicBezTo>
                        <a:pt x="-119" y="5691"/>
                        <a:pt x="-214" y="6453"/>
                        <a:pt x="546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19" name="Google Shape;719;p39"/>
                <p:cNvSpPr/>
                <p:nvPr/>
              </p:nvSpPr>
              <p:spPr>
                <a:xfrm>
                  <a:off x="4772458" y="5227665"/>
                  <a:ext cx="21257" cy="12299"/>
                </a:xfrm>
                <a:custGeom>
                  <a:rect b="b" l="l" r="r" t="t"/>
                  <a:pathLst>
                    <a:path extrusionOk="0" h="12299" w="21257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44" y="-107"/>
                        <a:pt x="9797" y="-107"/>
                        <a:pt x="8895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20" name="Google Shape;720;p39"/>
                <p:cNvSpPr/>
                <p:nvPr/>
              </p:nvSpPr>
              <p:spPr>
                <a:xfrm>
                  <a:off x="4759918" y="5220426"/>
                  <a:ext cx="21257" cy="12299"/>
                </a:xfrm>
                <a:custGeom>
                  <a:rect b="b" l="l" r="r" t="t"/>
                  <a:pathLst>
                    <a:path extrusionOk="0" h="12299" w="21257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21" name="Google Shape;721;p39"/>
                <p:cNvSpPr/>
                <p:nvPr/>
              </p:nvSpPr>
              <p:spPr>
                <a:xfrm>
                  <a:off x="4747378" y="5212806"/>
                  <a:ext cx="21257" cy="12298"/>
                </a:xfrm>
                <a:custGeom>
                  <a:rect b="b" l="l" r="r" t="t"/>
                  <a:pathLst>
                    <a:path extrusionOk="0" h="12298" w="21257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179"/>
                      </a:lnTo>
                      <a:cubicBezTo>
                        <a:pt x="-130" y="6036"/>
                        <a:pt x="-225" y="6894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22" name="Google Shape;722;p39"/>
                <p:cNvSpPr/>
                <p:nvPr/>
              </p:nvSpPr>
              <p:spPr>
                <a:xfrm>
                  <a:off x="4734837" y="5205912"/>
                  <a:ext cx="21257" cy="12299"/>
                </a:xfrm>
                <a:custGeom>
                  <a:rect b="b" l="l" r="r" t="t"/>
                  <a:pathLst>
                    <a:path extrusionOk="0" h="12299" w="21257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72" y="12406"/>
                        <a:pt x="11319" y="12406"/>
                        <a:pt x="12220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23" name="Google Shape;723;p39"/>
                <p:cNvSpPr/>
                <p:nvPr/>
              </p:nvSpPr>
              <p:spPr>
                <a:xfrm>
                  <a:off x="4722523" y="5198768"/>
                  <a:ext cx="21411" cy="12299"/>
                </a:xfrm>
                <a:custGeom>
                  <a:rect b="b" l="l" r="r" t="t"/>
                  <a:pathLst>
                    <a:path extrusionOk="0" h="12299" w="21411">
                      <a:moveTo>
                        <a:pt x="689" y="6834"/>
                      </a:moveTo>
                      <a:lnTo>
                        <a:pt x="9524" y="11978"/>
                      </a:lnTo>
                      <a:cubicBezTo>
                        <a:pt x="10426" y="12406"/>
                        <a:pt x="11473" y="12406"/>
                        <a:pt x="12374" y="11978"/>
                      </a:cubicBezTo>
                      <a:lnTo>
                        <a:pt x="20734" y="7120"/>
                      </a:lnTo>
                      <a:cubicBezTo>
                        <a:pt x="21589" y="7120"/>
                        <a:pt x="21684" y="5882"/>
                        <a:pt x="20734" y="5501"/>
                      </a:cubicBezTo>
                      <a:lnTo>
                        <a:pt x="11899" y="357"/>
                      </a:lnTo>
                      <a:cubicBezTo>
                        <a:pt x="11008" y="-119"/>
                        <a:pt x="9940" y="-119"/>
                        <a:pt x="9049" y="357"/>
                      </a:cubicBezTo>
                      <a:lnTo>
                        <a:pt x="594" y="5215"/>
                      </a:lnTo>
                      <a:cubicBezTo>
                        <a:pt x="-166" y="5691"/>
                        <a:pt x="-261" y="6358"/>
                        <a:pt x="689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24" name="Google Shape;724;p39"/>
                <p:cNvSpPr/>
                <p:nvPr/>
              </p:nvSpPr>
              <p:spPr>
                <a:xfrm>
                  <a:off x="4709923" y="5191470"/>
                  <a:ext cx="21210" cy="12299"/>
                </a:xfrm>
                <a:custGeom>
                  <a:rect b="b" l="l" r="r" t="t"/>
                  <a:pathLst>
                    <a:path extrusionOk="0" h="12299" w="2121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7084"/>
                        <a:pt x="21459" y="5846"/>
                        <a:pt x="20604" y="5465"/>
                      </a:cubicBezTo>
                      <a:lnTo>
                        <a:pt x="11769" y="322"/>
                      </a:lnTo>
                      <a:cubicBezTo>
                        <a:pt x="10868" y="-107"/>
                        <a:pt x="9821" y="-107"/>
                        <a:pt x="8919" y="322"/>
                      </a:cubicBezTo>
                      <a:lnTo>
                        <a:pt x="464" y="5274"/>
                      </a:lnTo>
                      <a:cubicBezTo>
                        <a:pt x="-106" y="5751"/>
                        <a:pt x="-201" y="6417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25" name="Google Shape;725;p39"/>
                <p:cNvSpPr/>
                <p:nvPr/>
              </p:nvSpPr>
              <p:spPr>
                <a:xfrm>
                  <a:off x="4697392" y="5184231"/>
                  <a:ext cx="21235" cy="12298"/>
                </a:xfrm>
                <a:custGeom>
                  <a:rect b="b" l="l" r="r" t="t"/>
                  <a:pathLst>
                    <a:path extrusionOk="0" h="12298" w="21235">
                      <a:moveTo>
                        <a:pt x="454" y="6894"/>
                      </a:moveTo>
                      <a:lnTo>
                        <a:pt x="9289" y="11942"/>
                      </a:lnTo>
                      <a:cubicBezTo>
                        <a:pt x="10180" y="12418"/>
                        <a:pt x="11248" y="12418"/>
                        <a:pt x="12139" y="11942"/>
                      </a:cubicBezTo>
                      <a:lnTo>
                        <a:pt x="20594" y="7084"/>
                      </a:lnTo>
                      <a:cubicBezTo>
                        <a:pt x="21449" y="6608"/>
                        <a:pt x="21449" y="5846"/>
                        <a:pt x="20594" y="5465"/>
                      </a:cubicBezTo>
                      <a:lnTo>
                        <a:pt x="11759" y="321"/>
                      </a:lnTo>
                      <a:cubicBezTo>
                        <a:pt x="10858" y="-107"/>
                        <a:pt x="9811" y="-107"/>
                        <a:pt x="8909" y="321"/>
                      </a:cubicBezTo>
                      <a:lnTo>
                        <a:pt x="549" y="5179"/>
                      </a:lnTo>
                      <a:cubicBezTo>
                        <a:pt x="-116" y="5751"/>
                        <a:pt x="-211" y="6894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26" name="Google Shape;726;p39"/>
                <p:cNvSpPr/>
                <p:nvPr/>
              </p:nvSpPr>
              <p:spPr>
                <a:xfrm>
                  <a:off x="4684958" y="5176992"/>
                  <a:ext cx="20976" cy="12299"/>
                </a:xfrm>
                <a:custGeom>
                  <a:rect b="b" l="l" r="r" t="t"/>
                  <a:pathLst>
                    <a:path extrusionOk="0" h="12299" w="20976">
                      <a:moveTo>
                        <a:pt x="253" y="6799"/>
                      </a:moveTo>
                      <a:lnTo>
                        <a:pt x="9089" y="11942"/>
                      </a:lnTo>
                      <a:cubicBezTo>
                        <a:pt x="9946" y="12418"/>
                        <a:pt x="10987" y="12418"/>
                        <a:pt x="11844" y="11942"/>
                      </a:cubicBezTo>
                      <a:lnTo>
                        <a:pt x="20299" y="7084"/>
                      </a:lnTo>
                      <a:cubicBezTo>
                        <a:pt x="21154" y="6608"/>
                        <a:pt x="21249" y="5846"/>
                        <a:pt x="20299" y="5465"/>
                      </a:cubicBezTo>
                      <a:lnTo>
                        <a:pt x="11464" y="321"/>
                      </a:lnTo>
                      <a:cubicBezTo>
                        <a:pt x="10562" y="-107"/>
                        <a:pt x="9515" y="-107"/>
                        <a:pt x="8614" y="321"/>
                      </a:cubicBezTo>
                      <a:lnTo>
                        <a:pt x="253" y="5179"/>
                      </a:lnTo>
                      <a:cubicBezTo>
                        <a:pt x="253" y="5655"/>
                        <a:pt x="-317" y="6417"/>
                        <a:pt x="253" y="6799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27" name="Google Shape;727;p39"/>
                <p:cNvSpPr/>
                <p:nvPr/>
              </p:nvSpPr>
              <p:spPr>
                <a:xfrm>
                  <a:off x="4672326" y="5169717"/>
                  <a:ext cx="21257" cy="12299"/>
                </a:xfrm>
                <a:custGeom>
                  <a:rect b="b" l="l" r="r" t="t"/>
                  <a:pathLst>
                    <a:path extrusionOk="0" h="12299" w="21257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549"/>
                        <a:pt x="21531" y="5882"/>
                        <a:pt x="20581" y="5406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28" name="Google Shape;728;p39"/>
                <p:cNvSpPr/>
                <p:nvPr/>
              </p:nvSpPr>
              <p:spPr>
                <a:xfrm>
                  <a:off x="4659785" y="5162478"/>
                  <a:ext cx="21257" cy="12299"/>
                </a:xfrm>
                <a:custGeom>
                  <a:rect b="b" l="l" r="r" t="t"/>
                  <a:pathLst>
                    <a:path extrusionOk="0" h="12299" w="21257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025"/>
                      </a:lnTo>
                      <a:cubicBezTo>
                        <a:pt x="21436" y="6548"/>
                        <a:pt x="21531" y="5881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29" name="Google Shape;729;p39"/>
                <p:cNvSpPr/>
                <p:nvPr/>
              </p:nvSpPr>
              <p:spPr>
                <a:xfrm>
                  <a:off x="4647352" y="5155656"/>
                  <a:ext cx="21150" cy="12358"/>
                </a:xfrm>
                <a:custGeom>
                  <a:rect b="b" l="l" r="r" t="t"/>
                  <a:pathLst>
                    <a:path extrusionOk="0" h="12358" w="21150">
                      <a:moveTo>
                        <a:pt x="428" y="6894"/>
                      </a:moveTo>
                      <a:lnTo>
                        <a:pt x="9263" y="12037"/>
                      </a:lnTo>
                      <a:cubicBezTo>
                        <a:pt x="10164" y="12466"/>
                        <a:pt x="11211" y="12466"/>
                        <a:pt x="12113" y="12037"/>
                      </a:cubicBezTo>
                      <a:lnTo>
                        <a:pt x="20473" y="7084"/>
                      </a:lnTo>
                      <a:cubicBezTo>
                        <a:pt x="21328" y="7084"/>
                        <a:pt x="21423" y="5941"/>
                        <a:pt x="20473" y="5465"/>
                      </a:cubicBezTo>
                      <a:lnTo>
                        <a:pt x="11638" y="321"/>
                      </a:lnTo>
                      <a:cubicBezTo>
                        <a:pt x="10769" y="-107"/>
                        <a:pt x="9752" y="-107"/>
                        <a:pt x="8883" y="321"/>
                      </a:cubicBezTo>
                      <a:lnTo>
                        <a:pt x="428" y="5179"/>
                      </a:lnTo>
                      <a:cubicBezTo>
                        <a:pt x="-143" y="5274"/>
                        <a:pt x="-143" y="6036"/>
                        <a:pt x="428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30" name="Google Shape;730;p39"/>
                <p:cNvSpPr/>
                <p:nvPr/>
              </p:nvSpPr>
              <p:spPr>
                <a:xfrm>
                  <a:off x="4634693" y="5148036"/>
                  <a:ext cx="21269" cy="12263"/>
                </a:xfrm>
                <a:custGeom>
                  <a:rect b="b" l="l" r="r" t="t"/>
                  <a:pathLst>
                    <a:path extrusionOk="0" h="12263" w="21269">
                      <a:moveTo>
                        <a:pt x="546" y="6798"/>
                      </a:moveTo>
                      <a:lnTo>
                        <a:pt x="9381" y="11942"/>
                      </a:lnTo>
                      <a:cubicBezTo>
                        <a:pt x="10283" y="12371"/>
                        <a:pt x="11330" y="12371"/>
                        <a:pt x="12232" y="11942"/>
                      </a:cubicBezTo>
                      <a:lnTo>
                        <a:pt x="20592" y="7084"/>
                      </a:lnTo>
                      <a:cubicBezTo>
                        <a:pt x="21447" y="6608"/>
                        <a:pt x="21542" y="5846"/>
                        <a:pt x="20592" y="5465"/>
                      </a:cubicBezTo>
                      <a:lnTo>
                        <a:pt x="11757" y="322"/>
                      </a:lnTo>
                      <a:cubicBezTo>
                        <a:pt x="10855" y="-107"/>
                        <a:pt x="9808" y="-107"/>
                        <a:pt x="8906" y="322"/>
                      </a:cubicBezTo>
                      <a:lnTo>
                        <a:pt x="451" y="5179"/>
                      </a:lnTo>
                      <a:cubicBezTo>
                        <a:pt x="-119" y="5656"/>
                        <a:pt x="-214" y="6417"/>
                        <a:pt x="54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31" name="Google Shape;731;p39"/>
                <p:cNvSpPr/>
                <p:nvPr/>
              </p:nvSpPr>
              <p:spPr>
                <a:xfrm>
                  <a:off x="4784985" y="5234904"/>
                  <a:ext cx="27256" cy="15823"/>
                </a:xfrm>
                <a:custGeom>
                  <a:rect b="b" l="l" r="r" t="t"/>
                  <a:pathLst>
                    <a:path extrusionOk="0" h="15823" w="27256">
                      <a:moveTo>
                        <a:pt x="454" y="6894"/>
                      </a:moveTo>
                      <a:lnTo>
                        <a:pt x="15369" y="15466"/>
                      </a:lnTo>
                      <a:cubicBezTo>
                        <a:pt x="16226" y="15942"/>
                        <a:pt x="17267" y="15942"/>
                        <a:pt x="18124" y="15466"/>
                      </a:cubicBezTo>
                      <a:lnTo>
                        <a:pt x="26580" y="10608"/>
                      </a:lnTo>
                      <a:cubicBezTo>
                        <a:pt x="27435" y="10132"/>
                        <a:pt x="27530" y="9370"/>
                        <a:pt x="26580" y="8989"/>
                      </a:cubicBezTo>
                      <a:lnTo>
                        <a:pt x="11759" y="322"/>
                      </a:lnTo>
                      <a:cubicBezTo>
                        <a:pt x="10858" y="-107"/>
                        <a:pt x="9811" y="-107"/>
                        <a:pt x="8909" y="322"/>
                      </a:cubicBezTo>
                      <a:lnTo>
                        <a:pt x="549" y="5179"/>
                      </a:lnTo>
                      <a:cubicBezTo>
                        <a:pt x="-116" y="5751"/>
                        <a:pt x="-211" y="6513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32" name="Google Shape;732;p39"/>
                <p:cNvSpPr/>
                <p:nvPr/>
              </p:nvSpPr>
              <p:spPr>
                <a:xfrm>
                  <a:off x="4610064" y="5140680"/>
                  <a:ext cx="33535" cy="17487"/>
                </a:xfrm>
                <a:custGeom>
                  <a:rect b="b" l="l" r="r" t="t"/>
                  <a:pathLst>
                    <a:path extrusionOk="0" h="17487" w="33535">
                      <a:moveTo>
                        <a:pt x="24131" y="343"/>
                      </a:moveTo>
                      <a:lnTo>
                        <a:pt x="32966" y="5487"/>
                      </a:lnTo>
                      <a:cubicBezTo>
                        <a:pt x="33726" y="5487"/>
                        <a:pt x="33726" y="6534"/>
                        <a:pt x="32966" y="6915"/>
                      </a:cubicBezTo>
                      <a:lnTo>
                        <a:pt x="24036" y="12154"/>
                      </a:lnTo>
                      <a:cubicBezTo>
                        <a:pt x="23222" y="12535"/>
                        <a:pt x="22284" y="12535"/>
                        <a:pt x="21471" y="12154"/>
                      </a:cubicBezTo>
                      <a:lnTo>
                        <a:pt x="20711" y="11678"/>
                      </a:lnTo>
                      <a:cubicBezTo>
                        <a:pt x="19963" y="11306"/>
                        <a:pt x="19083" y="11306"/>
                        <a:pt x="18336" y="11678"/>
                      </a:cubicBezTo>
                      <a:lnTo>
                        <a:pt x="8835" y="17202"/>
                      </a:lnTo>
                      <a:cubicBezTo>
                        <a:pt x="7990" y="17583"/>
                        <a:pt x="7021" y="17583"/>
                        <a:pt x="6175" y="17202"/>
                      </a:cubicBezTo>
                      <a:lnTo>
                        <a:pt x="570" y="13964"/>
                      </a:lnTo>
                      <a:cubicBezTo>
                        <a:pt x="-190" y="13487"/>
                        <a:pt x="-190" y="12821"/>
                        <a:pt x="570" y="12440"/>
                      </a:cubicBezTo>
                      <a:lnTo>
                        <a:pt x="9405" y="7296"/>
                      </a:lnTo>
                      <a:lnTo>
                        <a:pt x="11210" y="6248"/>
                      </a:lnTo>
                      <a:lnTo>
                        <a:pt x="12540" y="5487"/>
                      </a:lnTo>
                      <a:lnTo>
                        <a:pt x="13870" y="4725"/>
                      </a:lnTo>
                      <a:lnTo>
                        <a:pt x="21471" y="343"/>
                      </a:lnTo>
                      <a:cubicBezTo>
                        <a:pt x="22298" y="-114"/>
                        <a:pt x="23302" y="-114"/>
                        <a:pt x="24131" y="343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33" name="Google Shape;733;p39"/>
                <p:cNvSpPr/>
                <p:nvPr/>
              </p:nvSpPr>
              <p:spPr>
                <a:xfrm>
                  <a:off x="4754598" y="5259443"/>
                  <a:ext cx="21257" cy="12299"/>
                </a:xfrm>
                <a:custGeom>
                  <a:rect b="b" l="l" r="r" t="t"/>
                  <a:pathLst>
                    <a:path extrusionOk="0" h="12299" w="21257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025"/>
                      </a:lnTo>
                      <a:cubicBezTo>
                        <a:pt x="21436" y="7025"/>
                        <a:pt x="21531" y="5882"/>
                        <a:pt x="20581" y="5405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34" name="Google Shape;734;p39"/>
                <p:cNvSpPr/>
                <p:nvPr/>
              </p:nvSpPr>
              <p:spPr>
                <a:xfrm>
                  <a:off x="4742212" y="5252239"/>
                  <a:ext cx="20746" cy="12299"/>
                </a:xfrm>
                <a:custGeom>
                  <a:rect b="b" l="l" r="r" t="t"/>
                  <a:pathLst>
                    <a:path extrusionOk="0" h="12299" w="20746">
                      <a:moveTo>
                        <a:pt x="0" y="6798"/>
                      </a:moveTo>
                      <a:lnTo>
                        <a:pt x="8835" y="11942"/>
                      </a:lnTo>
                      <a:cubicBezTo>
                        <a:pt x="9726" y="12418"/>
                        <a:pt x="10794" y="12418"/>
                        <a:pt x="11685" y="11942"/>
                      </a:cubicBezTo>
                      <a:lnTo>
                        <a:pt x="20141" y="7084"/>
                      </a:lnTo>
                      <a:cubicBezTo>
                        <a:pt x="20901" y="7084"/>
                        <a:pt x="20996" y="5846"/>
                        <a:pt x="20141" y="5465"/>
                      </a:cubicBezTo>
                      <a:lnTo>
                        <a:pt x="11305" y="322"/>
                      </a:lnTo>
                      <a:cubicBezTo>
                        <a:pt x="10404" y="-107"/>
                        <a:pt x="9357" y="-107"/>
                        <a:pt x="8455" y="322"/>
                      </a:cubicBezTo>
                      <a:lnTo>
                        <a:pt x="0" y="5179"/>
                      </a:lnTo>
                      <a:cubicBezTo>
                        <a:pt x="0" y="5560"/>
                        <a:pt x="0" y="6417"/>
                        <a:pt x="0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35" name="Google Shape;735;p39"/>
                <p:cNvSpPr/>
                <p:nvPr/>
              </p:nvSpPr>
              <p:spPr>
                <a:xfrm>
                  <a:off x="4729612" y="5245000"/>
                  <a:ext cx="21257" cy="12299"/>
                </a:xfrm>
                <a:custGeom>
                  <a:rect b="b" l="l" r="r" t="t"/>
                  <a:pathLst>
                    <a:path extrusionOk="0" h="12299" w="21257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61" y="12418"/>
                        <a:pt x="11329" y="12418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36" name="Google Shape;736;p39"/>
                <p:cNvSpPr/>
                <p:nvPr/>
              </p:nvSpPr>
              <p:spPr>
                <a:xfrm>
                  <a:off x="4623423" y="5183528"/>
                  <a:ext cx="21234" cy="12299"/>
                </a:xfrm>
                <a:custGeom>
                  <a:rect b="b" l="l" r="r" t="t"/>
                  <a:pathLst>
                    <a:path extrusionOk="0" h="12299" w="21234">
                      <a:moveTo>
                        <a:pt x="511" y="6834"/>
                      </a:moveTo>
                      <a:lnTo>
                        <a:pt x="9347" y="11978"/>
                      </a:lnTo>
                      <a:cubicBezTo>
                        <a:pt x="10248" y="12406"/>
                        <a:pt x="11295" y="12406"/>
                        <a:pt x="12197" y="11978"/>
                      </a:cubicBezTo>
                      <a:lnTo>
                        <a:pt x="20557" y="7025"/>
                      </a:lnTo>
                      <a:cubicBezTo>
                        <a:pt x="21412" y="6549"/>
                        <a:pt x="21507" y="5882"/>
                        <a:pt x="20557" y="5405"/>
                      </a:cubicBezTo>
                      <a:lnTo>
                        <a:pt x="11722" y="357"/>
                      </a:lnTo>
                      <a:cubicBezTo>
                        <a:pt x="10831" y="-119"/>
                        <a:pt x="9763" y="-119"/>
                        <a:pt x="8872" y="357"/>
                      </a:cubicBezTo>
                      <a:lnTo>
                        <a:pt x="416" y="5215"/>
                      </a:lnTo>
                      <a:cubicBezTo>
                        <a:pt x="-154" y="5691"/>
                        <a:pt x="-154" y="6453"/>
                        <a:pt x="511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37" name="Google Shape;737;p39"/>
                <p:cNvSpPr/>
                <p:nvPr/>
              </p:nvSpPr>
              <p:spPr>
                <a:xfrm>
                  <a:off x="4610954" y="5176325"/>
                  <a:ext cx="21257" cy="12299"/>
                </a:xfrm>
                <a:custGeom>
                  <a:rect b="b" l="l" r="r" t="t"/>
                  <a:pathLst>
                    <a:path extrusionOk="0" h="12299" w="21257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274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38" name="Google Shape;738;p39"/>
                <p:cNvSpPr/>
                <p:nvPr/>
              </p:nvSpPr>
              <p:spPr>
                <a:xfrm>
                  <a:off x="4598509" y="5169086"/>
                  <a:ext cx="21257" cy="12299"/>
                </a:xfrm>
                <a:custGeom>
                  <a:rect b="b" l="l" r="r" t="t"/>
                  <a:pathLst>
                    <a:path extrusionOk="0" h="12299" w="21257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39" name="Google Shape;739;p39"/>
                <p:cNvSpPr/>
                <p:nvPr/>
              </p:nvSpPr>
              <p:spPr>
                <a:xfrm>
                  <a:off x="4586039" y="5161907"/>
                  <a:ext cx="21210" cy="12298"/>
                </a:xfrm>
                <a:custGeom>
                  <a:rect b="b" l="l" r="r" t="t"/>
                  <a:pathLst>
                    <a:path extrusionOk="0" h="12298" w="2121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40" name="Google Shape;740;p39"/>
                <p:cNvSpPr/>
                <p:nvPr/>
              </p:nvSpPr>
              <p:spPr>
                <a:xfrm>
                  <a:off x="4713902" y="5236011"/>
                  <a:ext cx="24523" cy="14108"/>
                </a:xfrm>
                <a:custGeom>
                  <a:rect b="b" l="l" r="r" t="t"/>
                  <a:pathLst>
                    <a:path extrusionOk="0" h="14108" w="24523">
                      <a:moveTo>
                        <a:pt x="570" y="6739"/>
                      </a:moveTo>
                      <a:lnTo>
                        <a:pt x="12635" y="13787"/>
                      </a:lnTo>
                      <a:cubicBezTo>
                        <a:pt x="13505" y="14216"/>
                        <a:pt x="14521" y="14216"/>
                        <a:pt x="15390" y="13787"/>
                      </a:cubicBezTo>
                      <a:lnTo>
                        <a:pt x="23846" y="8930"/>
                      </a:lnTo>
                      <a:cubicBezTo>
                        <a:pt x="24701" y="8453"/>
                        <a:pt x="24796" y="7691"/>
                        <a:pt x="23846" y="7310"/>
                      </a:cubicBezTo>
                      <a:lnTo>
                        <a:pt x="11780" y="357"/>
                      </a:lnTo>
                      <a:cubicBezTo>
                        <a:pt x="10923" y="-119"/>
                        <a:pt x="9882" y="-119"/>
                        <a:pt x="9025" y="357"/>
                      </a:cubicBezTo>
                      <a:lnTo>
                        <a:pt x="570" y="5215"/>
                      </a:lnTo>
                      <a:cubicBezTo>
                        <a:pt x="-190" y="5596"/>
                        <a:pt x="-190" y="6358"/>
                        <a:pt x="570" y="6739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41" name="Google Shape;741;p39"/>
                <p:cNvSpPr/>
                <p:nvPr/>
              </p:nvSpPr>
              <p:spPr>
                <a:xfrm>
                  <a:off x="4635943" y="5190803"/>
                  <a:ext cx="24413" cy="14108"/>
                </a:xfrm>
                <a:custGeom>
                  <a:rect b="b" l="l" r="r" t="t"/>
                  <a:pathLst>
                    <a:path extrusionOk="0" h="14108" w="24413">
                      <a:moveTo>
                        <a:pt x="436" y="6798"/>
                      </a:moveTo>
                      <a:lnTo>
                        <a:pt x="12502" y="13752"/>
                      </a:lnTo>
                      <a:cubicBezTo>
                        <a:pt x="13393" y="14228"/>
                        <a:pt x="14461" y="14228"/>
                        <a:pt x="15352" y="13752"/>
                      </a:cubicBezTo>
                      <a:lnTo>
                        <a:pt x="23807" y="8894"/>
                      </a:lnTo>
                      <a:cubicBezTo>
                        <a:pt x="24567" y="8418"/>
                        <a:pt x="24662" y="7656"/>
                        <a:pt x="23807" y="7275"/>
                      </a:cubicBezTo>
                      <a:lnTo>
                        <a:pt x="11932" y="322"/>
                      </a:lnTo>
                      <a:cubicBezTo>
                        <a:pt x="11030" y="-107"/>
                        <a:pt x="9983" y="-107"/>
                        <a:pt x="9082" y="322"/>
                      </a:cubicBezTo>
                      <a:lnTo>
                        <a:pt x="721" y="5179"/>
                      </a:lnTo>
                      <a:cubicBezTo>
                        <a:pt x="-134" y="5656"/>
                        <a:pt x="-229" y="6418"/>
                        <a:pt x="43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42" name="Google Shape;742;p39"/>
                <p:cNvSpPr/>
                <p:nvPr/>
              </p:nvSpPr>
              <p:spPr>
                <a:xfrm>
                  <a:off x="4651601" y="5199816"/>
                  <a:ext cx="71148" cy="41195"/>
                </a:xfrm>
                <a:custGeom>
                  <a:rect b="b" l="l" r="r" t="t"/>
                  <a:pathLst>
                    <a:path extrusionOk="0" h="41195" w="71148">
                      <a:moveTo>
                        <a:pt x="454" y="6834"/>
                      </a:moveTo>
                      <a:lnTo>
                        <a:pt x="59260" y="40839"/>
                      </a:lnTo>
                      <a:cubicBezTo>
                        <a:pt x="60117" y="41315"/>
                        <a:pt x="61159" y="41315"/>
                        <a:pt x="62016" y="40839"/>
                      </a:cubicBezTo>
                      <a:lnTo>
                        <a:pt x="70471" y="35981"/>
                      </a:lnTo>
                      <a:cubicBezTo>
                        <a:pt x="71326" y="35505"/>
                        <a:pt x="71421" y="34742"/>
                        <a:pt x="70471" y="34361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691"/>
                        <a:pt x="-211" y="6453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43" name="Google Shape;743;p39"/>
                <p:cNvSpPr/>
                <p:nvPr/>
              </p:nvSpPr>
              <p:spPr>
                <a:xfrm>
                  <a:off x="4756949" y="5232713"/>
                  <a:ext cx="21210" cy="12299"/>
                </a:xfrm>
                <a:custGeom>
                  <a:rect b="b" l="l" r="r" t="t"/>
                  <a:pathLst>
                    <a:path extrusionOk="0" h="12299" w="2121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6608"/>
                        <a:pt x="21459" y="5846"/>
                        <a:pt x="20604" y="5465"/>
                      </a:cubicBezTo>
                      <a:lnTo>
                        <a:pt x="11769" y="321"/>
                      </a:lnTo>
                      <a:cubicBezTo>
                        <a:pt x="10868" y="-107"/>
                        <a:pt x="9821" y="-107"/>
                        <a:pt x="8919" y="321"/>
                      </a:cubicBezTo>
                      <a:lnTo>
                        <a:pt x="464" y="5275"/>
                      </a:lnTo>
                      <a:cubicBezTo>
                        <a:pt x="-106" y="6036"/>
                        <a:pt x="-201" y="6036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44" name="Google Shape;744;p39"/>
                <p:cNvSpPr/>
                <p:nvPr/>
              </p:nvSpPr>
              <p:spPr>
                <a:xfrm>
                  <a:off x="4744433" y="5225534"/>
                  <a:ext cx="21257" cy="12299"/>
                </a:xfrm>
                <a:custGeom>
                  <a:rect b="b" l="l" r="r" t="t"/>
                  <a:pathLst>
                    <a:path extrusionOk="0" h="12299" w="21257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7120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45" name="Google Shape;745;p39"/>
                <p:cNvSpPr/>
                <p:nvPr/>
              </p:nvSpPr>
              <p:spPr>
                <a:xfrm>
                  <a:off x="4732035" y="5218330"/>
                  <a:ext cx="21424" cy="12263"/>
                </a:xfrm>
                <a:custGeom>
                  <a:rect b="b" l="l" r="r" t="t"/>
                  <a:pathLst>
                    <a:path extrusionOk="0" h="12263" w="21424">
                      <a:moveTo>
                        <a:pt x="677" y="6798"/>
                      </a:moveTo>
                      <a:lnTo>
                        <a:pt x="9513" y="11942"/>
                      </a:lnTo>
                      <a:cubicBezTo>
                        <a:pt x="10414" y="12371"/>
                        <a:pt x="11461" y="12371"/>
                        <a:pt x="12363" y="11942"/>
                      </a:cubicBezTo>
                      <a:lnTo>
                        <a:pt x="20818" y="7084"/>
                      </a:lnTo>
                      <a:cubicBezTo>
                        <a:pt x="21578" y="6608"/>
                        <a:pt x="21673" y="5846"/>
                        <a:pt x="20818" y="5465"/>
                      </a:cubicBezTo>
                      <a:lnTo>
                        <a:pt x="11983" y="322"/>
                      </a:lnTo>
                      <a:cubicBezTo>
                        <a:pt x="11081" y="-107"/>
                        <a:pt x="10034" y="-107"/>
                        <a:pt x="9133" y="322"/>
                      </a:cubicBezTo>
                      <a:lnTo>
                        <a:pt x="677" y="5179"/>
                      </a:lnTo>
                      <a:cubicBezTo>
                        <a:pt x="-178" y="5656"/>
                        <a:pt x="-273" y="6417"/>
                        <a:pt x="677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46" name="Google Shape;746;p39"/>
                <p:cNvSpPr/>
                <p:nvPr/>
              </p:nvSpPr>
              <p:spPr>
                <a:xfrm>
                  <a:off x="4719447" y="5211091"/>
                  <a:ext cx="21257" cy="12299"/>
                </a:xfrm>
                <a:custGeom>
                  <a:rect b="b" l="l" r="r" t="t"/>
                  <a:pathLst>
                    <a:path extrusionOk="0" h="12299" w="21257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941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47" name="Google Shape;747;p39"/>
                <p:cNvSpPr/>
                <p:nvPr/>
              </p:nvSpPr>
              <p:spPr>
                <a:xfrm>
                  <a:off x="4706978" y="5203817"/>
                  <a:ext cx="21210" cy="12299"/>
                </a:xfrm>
                <a:custGeom>
                  <a:rect b="b" l="l" r="r" t="t"/>
                  <a:pathLst>
                    <a:path extrusionOk="0" h="12299" w="2121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025"/>
                      </a:lnTo>
                      <a:cubicBezTo>
                        <a:pt x="21364" y="6548"/>
                        <a:pt x="21459" y="5882"/>
                        <a:pt x="20604" y="5405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48" name="Google Shape;748;p39"/>
                <p:cNvSpPr/>
                <p:nvPr/>
              </p:nvSpPr>
              <p:spPr>
                <a:xfrm>
                  <a:off x="4694711" y="5196578"/>
                  <a:ext cx="20722" cy="12299"/>
                </a:xfrm>
                <a:custGeom>
                  <a:rect b="b" l="l" r="r" t="t"/>
                  <a:pathLst>
                    <a:path extrusionOk="0" h="12299" w="20722">
                      <a:moveTo>
                        <a:pt x="0" y="6834"/>
                      </a:moveTo>
                      <a:lnTo>
                        <a:pt x="8835" y="11978"/>
                      </a:lnTo>
                      <a:cubicBezTo>
                        <a:pt x="9705" y="12406"/>
                        <a:pt x="10721" y="12406"/>
                        <a:pt x="11590" y="11978"/>
                      </a:cubicBezTo>
                      <a:lnTo>
                        <a:pt x="20046" y="7025"/>
                      </a:lnTo>
                      <a:cubicBezTo>
                        <a:pt x="20901" y="6549"/>
                        <a:pt x="20996" y="5882"/>
                        <a:pt x="20046" y="5406"/>
                      </a:cubicBezTo>
                      <a:lnTo>
                        <a:pt x="11210" y="357"/>
                      </a:lnTo>
                      <a:cubicBezTo>
                        <a:pt x="10353" y="-119"/>
                        <a:pt x="9312" y="-119"/>
                        <a:pt x="8455" y="357"/>
                      </a:cubicBezTo>
                      <a:lnTo>
                        <a:pt x="0" y="5215"/>
                      </a:lnTo>
                      <a:cubicBezTo>
                        <a:pt x="0" y="5691"/>
                        <a:pt x="0" y="6453"/>
                        <a:pt x="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49" name="Google Shape;749;p39"/>
                <p:cNvSpPr/>
                <p:nvPr/>
              </p:nvSpPr>
              <p:spPr>
                <a:xfrm>
                  <a:off x="4681992" y="5189338"/>
                  <a:ext cx="21210" cy="12299"/>
                </a:xfrm>
                <a:custGeom>
                  <a:rect b="b" l="l" r="r" t="t"/>
                  <a:pathLst>
                    <a:path extrusionOk="0" h="12299" w="2121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025"/>
                      </a:lnTo>
                      <a:cubicBezTo>
                        <a:pt x="21364" y="6549"/>
                        <a:pt x="21459" y="5882"/>
                        <a:pt x="20604" y="5406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453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50" name="Google Shape;750;p39"/>
                <p:cNvSpPr/>
                <p:nvPr/>
              </p:nvSpPr>
              <p:spPr>
                <a:xfrm>
                  <a:off x="4669476" y="5182100"/>
                  <a:ext cx="21257" cy="12299"/>
                </a:xfrm>
                <a:custGeom>
                  <a:rect b="b" l="l" r="r" t="t"/>
                  <a:pathLst>
                    <a:path extrusionOk="0" h="12299" w="21257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51" name="Google Shape;751;p39"/>
                <p:cNvSpPr/>
                <p:nvPr/>
              </p:nvSpPr>
              <p:spPr>
                <a:xfrm>
                  <a:off x="4656900" y="5174765"/>
                  <a:ext cx="21316" cy="12299"/>
                </a:xfrm>
                <a:custGeom>
                  <a:rect b="b" l="l" r="r" t="t"/>
                  <a:pathLst>
                    <a:path extrusionOk="0" h="12299" w="21316">
                      <a:moveTo>
                        <a:pt x="570" y="6834"/>
                      </a:moveTo>
                      <a:lnTo>
                        <a:pt x="9405" y="11978"/>
                      </a:lnTo>
                      <a:cubicBezTo>
                        <a:pt x="10307" y="12406"/>
                        <a:pt x="11354" y="12406"/>
                        <a:pt x="12255" y="11978"/>
                      </a:cubicBezTo>
                      <a:lnTo>
                        <a:pt x="20711" y="7120"/>
                      </a:lnTo>
                      <a:cubicBezTo>
                        <a:pt x="21471" y="7120"/>
                        <a:pt x="21566" y="5882"/>
                        <a:pt x="20711" y="5501"/>
                      </a:cubicBezTo>
                      <a:lnTo>
                        <a:pt x="11875" y="357"/>
                      </a:lnTo>
                      <a:cubicBezTo>
                        <a:pt x="10984" y="-119"/>
                        <a:pt x="9916" y="-119"/>
                        <a:pt x="9025" y="357"/>
                      </a:cubicBezTo>
                      <a:lnTo>
                        <a:pt x="570" y="5215"/>
                      </a:lnTo>
                      <a:cubicBezTo>
                        <a:pt x="-190" y="5787"/>
                        <a:pt x="-190" y="6834"/>
                        <a:pt x="57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52" name="Google Shape;752;p39"/>
                <p:cNvSpPr/>
                <p:nvPr/>
              </p:nvSpPr>
              <p:spPr>
                <a:xfrm>
                  <a:off x="4644490" y="5167657"/>
                  <a:ext cx="21257" cy="12299"/>
                </a:xfrm>
                <a:custGeom>
                  <a:rect b="b" l="l" r="r" t="t"/>
                  <a:pathLst>
                    <a:path extrusionOk="0" h="12299" w="21257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53" name="Google Shape;753;p39"/>
                <p:cNvSpPr/>
                <p:nvPr/>
              </p:nvSpPr>
              <p:spPr>
                <a:xfrm>
                  <a:off x="4632021" y="5160418"/>
                  <a:ext cx="21210" cy="12298"/>
                </a:xfrm>
                <a:custGeom>
                  <a:rect b="b" l="l" r="r" t="t"/>
                  <a:pathLst>
                    <a:path extrusionOk="0" h="12298" w="2121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6608"/>
                        <a:pt x="21459" y="5846"/>
                        <a:pt x="20604" y="5465"/>
                      </a:cubicBezTo>
                      <a:lnTo>
                        <a:pt x="11769" y="321"/>
                      </a:lnTo>
                      <a:cubicBezTo>
                        <a:pt x="10868" y="-107"/>
                        <a:pt x="9821" y="-107"/>
                        <a:pt x="8919" y="321"/>
                      </a:cubicBezTo>
                      <a:lnTo>
                        <a:pt x="464" y="5179"/>
                      </a:lnTo>
                      <a:cubicBezTo>
                        <a:pt x="-106" y="5751"/>
                        <a:pt x="-201" y="6417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54" name="Google Shape;754;p39"/>
                <p:cNvSpPr/>
                <p:nvPr/>
              </p:nvSpPr>
              <p:spPr>
                <a:xfrm>
                  <a:off x="4619504" y="5153179"/>
                  <a:ext cx="21257" cy="12299"/>
                </a:xfrm>
                <a:custGeom>
                  <a:rect b="b" l="l" r="r" t="t"/>
                  <a:pathLst>
                    <a:path extrusionOk="0" h="12299" w="21257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59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55" name="Google Shape;755;p39"/>
                <p:cNvSpPr/>
                <p:nvPr/>
              </p:nvSpPr>
              <p:spPr>
                <a:xfrm>
                  <a:off x="4769418" y="5240428"/>
                  <a:ext cx="30663" cy="17728"/>
                </a:xfrm>
                <a:custGeom>
                  <a:rect b="b" l="l" r="r" t="t"/>
                  <a:pathLst>
                    <a:path extrusionOk="0" h="17728" w="30663">
                      <a:moveTo>
                        <a:pt x="535" y="6417"/>
                      </a:moveTo>
                      <a:lnTo>
                        <a:pt x="18775" y="17371"/>
                      </a:lnTo>
                      <a:cubicBezTo>
                        <a:pt x="19667" y="17847"/>
                        <a:pt x="20734" y="17847"/>
                        <a:pt x="21626" y="17371"/>
                      </a:cubicBezTo>
                      <a:lnTo>
                        <a:pt x="29986" y="12513"/>
                      </a:lnTo>
                      <a:cubicBezTo>
                        <a:pt x="30841" y="12037"/>
                        <a:pt x="30936" y="11370"/>
                        <a:pt x="29986" y="10894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275"/>
                        <a:pt x="-225" y="5941"/>
                        <a:pt x="535" y="6417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56" name="Google Shape;756;p39"/>
                <p:cNvSpPr/>
                <p:nvPr/>
              </p:nvSpPr>
              <p:spPr>
                <a:xfrm>
                  <a:off x="4751035" y="5243345"/>
                  <a:ext cx="21400" cy="12299"/>
                </a:xfrm>
                <a:custGeom>
                  <a:rect b="b" l="l" r="r" t="t"/>
                  <a:pathLst>
                    <a:path extrusionOk="0" h="12299" w="21400">
                      <a:moveTo>
                        <a:pt x="677" y="6834"/>
                      </a:moveTo>
                      <a:lnTo>
                        <a:pt x="9513" y="11978"/>
                      </a:lnTo>
                      <a:cubicBezTo>
                        <a:pt x="10382" y="12406"/>
                        <a:pt x="11398" y="12406"/>
                        <a:pt x="12268" y="11978"/>
                      </a:cubicBezTo>
                      <a:lnTo>
                        <a:pt x="20723" y="7025"/>
                      </a:lnTo>
                      <a:cubicBezTo>
                        <a:pt x="21578" y="7025"/>
                        <a:pt x="21673" y="5882"/>
                        <a:pt x="20723" y="5405"/>
                      </a:cubicBezTo>
                      <a:lnTo>
                        <a:pt x="11888" y="357"/>
                      </a:lnTo>
                      <a:cubicBezTo>
                        <a:pt x="11031" y="-119"/>
                        <a:pt x="9990" y="-119"/>
                        <a:pt x="9133" y="357"/>
                      </a:cubicBezTo>
                      <a:lnTo>
                        <a:pt x="677" y="4929"/>
                      </a:lnTo>
                      <a:cubicBezTo>
                        <a:pt x="-178" y="5691"/>
                        <a:pt x="-273" y="6453"/>
                        <a:pt x="677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57" name="Google Shape;757;p39"/>
                <p:cNvSpPr/>
                <p:nvPr/>
              </p:nvSpPr>
              <p:spPr>
                <a:xfrm>
                  <a:off x="4738529" y="5236106"/>
                  <a:ext cx="21200" cy="12299"/>
                </a:xfrm>
                <a:custGeom>
                  <a:rect b="b" l="l" r="r" t="t"/>
                  <a:pathLst>
                    <a:path extrusionOk="0" h="12299" w="21200">
                      <a:moveTo>
                        <a:pt x="454" y="6834"/>
                      </a:moveTo>
                      <a:lnTo>
                        <a:pt x="9289" y="11978"/>
                      </a:lnTo>
                      <a:cubicBezTo>
                        <a:pt x="10191" y="12406"/>
                        <a:pt x="11238" y="12406"/>
                        <a:pt x="12139" y="11978"/>
                      </a:cubicBezTo>
                      <a:lnTo>
                        <a:pt x="20594" y="7025"/>
                      </a:lnTo>
                      <a:cubicBezTo>
                        <a:pt x="21354" y="6549"/>
                        <a:pt x="21449" y="5882"/>
                        <a:pt x="20594" y="5406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691"/>
                        <a:pt x="-211" y="6453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58" name="Google Shape;758;p39"/>
                <p:cNvSpPr/>
                <p:nvPr/>
              </p:nvSpPr>
              <p:spPr>
                <a:xfrm>
                  <a:off x="4726002" y="5228867"/>
                  <a:ext cx="21257" cy="12299"/>
                </a:xfrm>
                <a:custGeom>
                  <a:rect b="b" l="l" r="r" t="t"/>
                  <a:pathLst>
                    <a:path extrusionOk="0" h="12299" w="21257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39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548"/>
                        <a:pt x="21531" y="5881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59" name="Google Shape;759;p39"/>
                <p:cNvSpPr/>
                <p:nvPr/>
              </p:nvSpPr>
              <p:spPr>
                <a:xfrm>
                  <a:off x="4713712" y="5221628"/>
                  <a:ext cx="20781" cy="12299"/>
                </a:xfrm>
                <a:custGeom>
                  <a:rect b="b" l="l" r="r" t="t"/>
                  <a:pathLst>
                    <a:path extrusionOk="0" h="12299" w="20781">
                      <a:moveTo>
                        <a:pt x="0" y="6834"/>
                      </a:moveTo>
                      <a:lnTo>
                        <a:pt x="8835" y="11978"/>
                      </a:lnTo>
                      <a:cubicBezTo>
                        <a:pt x="9737" y="12406"/>
                        <a:pt x="10784" y="12406"/>
                        <a:pt x="11685" y="11978"/>
                      </a:cubicBezTo>
                      <a:lnTo>
                        <a:pt x="20141" y="7120"/>
                      </a:lnTo>
                      <a:cubicBezTo>
                        <a:pt x="20996" y="6644"/>
                        <a:pt x="20996" y="5882"/>
                        <a:pt x="20141" y="5501"/>
                      </a:cubicBezTo>
                      <a:lnTo>
                        <a:pt x="11305" y="357"/>
                      </a:lnTo>
                      <a:cubicBezTo>
                        <a:pt x="10414" y="-119"/>
                        <a:pt x="9346" y="-119"/>
                        <a:pt x="8455" y="357"/>
                      </a:cubicBezTo>
                      <a:lnTo>
                        <a:pt x="95" y="5215"/>
                      </a:lnTo>
                      <a:cubicBezTo>
                        <a:pt x="0" y="5691"/>
                        <a:pt x="0" y="6453"/>
                        <a:pt x="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60" name="Google Shape;760;p39"/>
                <p:cNvSpPr/>
                <p:nvPr/>
              </p:nvSpPr>
              <p:spPr>
                <a:xfrm>
                  <a:off x="4701016" y="5214425"/>
                  <a:ext cx="21257" cy="12299"/>
                </a:xfrm>
                <a:custGeom>
                  <a:rect b="b" l="l" r="r" t="t"/>
                  <a:pathLst>
                    <a:path extrusionOk="0" h="12299" w="21257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61" y="12418"/>
                        <a:pt x="11329" y="12418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274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61" name="Google Shape;761;p39"/>
                <p:cNvSpPr/>
                <p:nvPr/>
              </p:nvSpPr>
              <p:spPr>
                <a:xfrm>
                  <a:off x="4688557" y="5207186"/>
                  <a:ext cx="21271" cy="12299"/>
                </a:xfrm>
                <a:custGeom>
                  <a:rect b="b" l="l" r="r" t="t"/>
                  <a:pathLst>
                    <a:path extrusionOk="0" h="12299" w="21271">
                      <a:moveTo>
                        <a:pt x="454" y="6894"/>
                      </a:moveTo>
                      <a:lnTo>
                        <a:pt x="9289" y="11942"/>
                      </a:lnTo>
                      <a:cubicBezTo>
                        <a:pt x="10180" y="12418"/>
                        <a:pt x="11248" y="12418"/>
                        <a:pt x="12139" y="11942"/>
                      </a:cubicBezTo>
                      <a:lnTo>
                        <a:pt x="20594" y="7084"/>
                      </a:lnTo>
                      <a:cubicBezTo>
                        <a:pt x="21449" y="6608"/>
                        <a:pt x="21544" y="5846"/>
                        <a:pt x="20594" y="5465"/>
                      </a:cubicBezTo>
                      <a:lnTo>
                        <a:pt x="11759" y="322"/>
                      </a:lnTo>
                      <a:cubicBezTo>
                        <a:pt x="10858" y="-107"/>
                        <a:pt x="9811" y="-107"/>
                        <a:pt x="8909" y="322"/>
                      </a:cubicBezTo>
                      <a:lnTo>
                        <a:pt x="549" y="5274"/>
                      </a:lnTo>
                      <a:cubicBezTo>
                        <a:pt x="-116" y="5751"/>
                        <a:pt x="-211" y="6417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62" name="Google Shape;762;p39"/>
                <p:cNvSpPr/>
                <p:nvPr/>
              </p:nvSpPr>
              <p:spPr>
                <a:xfrm>
                  <a:off x="4675924" y="5199947"/>
                  <a:ext cx="21364" cy="12299"/>
                </a:xfrm>
                <a:custGeom>
                  <a:rect b="b" l="l" r="r" t="t"/>
                  <a:pathLst>
                    <a:path extrusionOk="0" h="12299" w="21364">
                      <a:moveTo>
                        <a:pt x="641" y="6894"/>
                      </a:moveTo>
                      <a:lnTo>
                        <a:pt x="9477" y="11942"/>
                      </a:lnTo>
                      <a:cubicBezTo>
                        <a:pt x="10368" y="12418"/>
                        <a:pt x="11435" y="12418"/>
                        <a:pt x="12327" y="11942"/>
                      </a:cubicBezTo>
                      <a:lnTo>
                        <a:pt x="20687" y="7084"/>
                      </a:lnTo>
                      <a:cubicBezTo>
                        <a:pt x="21542" y="6608"/>
                        <a:pt x="21637" y="5846"/>
                        <a:pt x="20687" y="5465"/>
                      </a:cubicBezTo>
                      <a:lnTo>
                        <a:pt x="11852" y="321"/>
                      </a:lnTo>
                      <a:cubicBezTo>
                        <a:pt x="10982" y="-107"/>
                        <a:pt x="9966" y="-107"/>
                        <a:pt x="9096" y="321"/>
                      </a:cubicBezTo>
                      <a:lnTo>
                        <a:pt x="641" y="5275"/>
                      </a:lnTo>
                      <a:cubicBezTo>
                        <a:pt x="-214" y="5751"/>
                        <a:pt x="-214" y="6417"/>
                        <a:pt x="641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63" name="Google Shape;763;p39"/>
                <p:cNvSpPr/>
                <p:nvPr/>
              </p:nvSpPr>
              <p:spPr>
                <a:xfrm>
                  <a:off x="4663585" y="5192708"/>
                  <a:ext cx="21257" cy="12299"/>
                </a:xfrm>
                <a:custGeom>
                  <a:rect b="b" l="l" r="r" t="t"/>
                  <a:pathLst>
                    <a:path extrusionOk="0" h="12299" w="21257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64" name="Google Shape;764;p39"/>
                <p:cNvSpPr/>
                <p:nvPr/>
              </p:nvSpPr>
              <p:spPr>
                <a:xfrm>
                  <a:off x="4651034" y="5185529"/>
                  <a:ext cx="21269" cy="12299"/>
                </a:xfrm>
                <a:custGeom>
                  <a:rect b="b" l="l" r="r" t="t"/>
                  <a:pathLst>
                    <a:path extrusionOk="0" h="12299" w="21269">
                      <a:moveTo>
                        <a:pt x="546" y="6834"/>
                      </a:moveTo>
                      <a:lnTo>
                        <a:pt x="9381" y="11978"/>
                      </a:lnTo>
                      <a:cubicBezTo>
                        <a:pt x="10283" y="12406"/>
                        <a:pt x="11330" y="12406"/>
                        <a:pt x="12232" y="11978"/>
                      </a:cubicBezTo>
                      <a:lnTo>
                        <a:pt x="20592" y="7120"/>
                      </a:lnTo>
                      <a:cubicBezTo>
                        <a:pt x="21447" y="6644"/>
                        <a:pt x="21542" y="5882"/>
                        <a:pt x="20592" y="5501"/>
                      </a:cubicBezTo>
                      <a:lnTo>
                        <a:pt x="11757" y="357"/>
                      </a:lnTo>
                      <a:cubicBezTo>
                        <a:pt x="10865" y="-119"/>
                        <a:pt x="9798" y="-119"/>
                        <a:pt x="8906" y="357"/>
                      </a:cubicBezTo>
                      <a:lnTo>
                        <a:pt x="451" y="5215"/>
                      </a:lnTo>
                      <a:cubicBezTo>
                        <a:pt x="-119" y="5596"/>
                        <a:pt x="-214" y="6358"/>
                        <a:pt x="546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65" name="Google Shape;765;p39"/>
                <p:cNvSpPr/>
                <p:nvPr/>
              </p:nvSpPr>
              <p:spPr>
                <a:xfrm>
                  <a:off x="4638600" y="5178325"/>
                  <a:ext cx="21257" cy="12263"/>
                </a:xfrm>
                <a:custGeom>
                  <a:rect b="b" l="l" r="r" t="t"/>
                  <a:pathLst>
                    <a:path extrusionOk="0" h="12263" w="21257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40" y="12371"/>
                        <a:pt x="11256" y="12371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66" name="Google Shape;766;p39"/>
                <p:cNvSpPr/>
                <p:nvPr/>
              </p:nvSpPr>
              <p:spPr>
                <a:xfrm>
                  <a:off x="4626083" y="5171051"/>
                  <a:ext cx="21234" cy="12299"/>
                </a:xfrm>
                <a:custGeom>
                  <a:rect b="b" l="l" r="r" t="t"/>
                  <a:pathLst>
                    <a:path extrusionOk="0" h="12299" w="21234">
                      <a:moveTo>
                        <a:pt x="511" y="6834"/>
                      </a:moveTo>
                      <a:lnTo>
                        <a:pt x="9347" y="11978"/>
                      </a:lnTo>
                      <a:cubicBezTo>
                        <a:pt x="10248" y="12406"/>
                        <a:pt x="11295" y="12406"/>
                        <a:pt x="12197" y="11978"/>
                      </a:cubicBezTo>
                      <a:lnTo>
                        <a:pt x="20557" y="7025"/>
                      </a:lnTo>
                      <a:cubicBezTo>
                        <a:pt x="21412" y="6548"/>
                        <a:pt x="21507" y="5882"/>
                        <a:pt x="20557" y="5405"/>
                      </a:cubicBezTo>
                      <a:lnTo>
                        <a:pt x="11722" y="357"/>
                      </a:lnTo>
                      <a:cubicBezTo>
                        <a:pt x="10831" y="-119"/>
                        <a:pt x="9763" y="-119"/>
                        <a:pt x="8872" y="357"/>
                      </a:cubicBezTo>
                      <a:lnTo>
                        <a:pt x="416" y="5215"/>
                      </a:lnTo>
                      <a:cubicBezTo>
                        <a:pt x="-154" y="5691"/>
                        <a:pt x="-154" y="6453"/>
                        <a:pt x="511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67" name="Google Shape;767;p39"/>
                <p:cNvSpPr/>
                <p:nvPr/>
              </p:nvSpPr>
              <p:spPr>
                <a:xfrm>
                  <a:off x="4598129" y="5154858"/>
                  <a:ext cx="36743" cy="21252"/>
                </a:xfrm>
                <a:custGeom>
                  <a:rect b="b" l="l" r="r" t="t"/>
                  <a:pathLst>
                    <a:path extrusionOk="0" h="21252" w="36743">
                      <a:moveTo>
                        <a:pt x="535" y="6834"/>
                      </a:moveTo>
                      <a:lnTo>
                        <a:pt x="24856" y="20931"/>
                      </a:lnTo>
                      <a:cubicBezTo>
                        <a:pt x="25725" y="21360"/>
                        <a:pt x="26741" y="21360"/>
                        <a:pt x="27611" y="20931"/>
                      </a:cubicBezTo>
                      <a:lnTo>
                        <a:pt x="36066" y="15978"/>
                      </a:lnTo>
                      <a:cubicBezTo>
                        <a:pt x="36921" y="15502"/>
                        <a:pt x="37016" y="14835"/>
                        <a:pt x="36066" y="14359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68" name="Google Shape;768;p39"/>
                <p:cNvSpPr/>
                <p:nvPr/>
              </p:nvSpPr>
              <p:spPr>
                <a:xfrm>
                  <a:off x="4763493" y="5250906"/>
                  <a:ext cx="24428" cy="14204"/>
                </a:xfrm>
                <a:custGeom>
                  <a:rect b="b" l="l" r="r" t="t"/>
                  <a:pathLst>
                    <a:path extrusionOk="0" h="14204" w="24428">
                      <a:moveTo>
                        <a:pt x="475" y="6894"/>
                      </a:moveTo>
                      <a:lnTo>
                        <a:pt x="12540" y="13847"/>
                      </a:lnTo>
                      <a:cubicBezTo>
                        <a:pt x="13431" y="14323"/>
                        <a:pt x="14499" y="14323"/>
                        <a:pt x="15390" y="13847"/>
                      </a:cubicBezTo>
                      <a:lnTo>
                        <a:pt x="23751" y="8989"/>
                      </a:lnTo>
                      <a:cubicBezTo>
                        <a:pt x="24606" y="8513"/>
                        <a:pt x="24701" y="7751"/>
                        <a:pt x="23751" y="7370"/>
                      </a:cubicBezTo>
                      <a:lnTo>
                        <a:pt x="11685" y="321"/>
                      </a:lnTo>
                      <a:cubicBezTo>
                        <a:pt x="10784" y="-107"/>
                        <a:pt x="9737" y="-107"/>
                        <a:pt x="8835" y="321"/>
                      </a:cubicBezTo>
                      <a:lnTo>
                        <a:pt x="380" y="5179"/>
                      </a:lnTo>
                      <a:cubicBezTo>
                        <a:pt x="-95" y="5370"/>
                        <a:pt x="-190" y="6132"/>
                        <a:pt x="47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769" name="Google Shape;769;p39"/>
              <p:cNvGrpSpPr/>
              <p:nvPr/>
            </p:nvGrpSpPr>
            <p:grpSpPr>
              <a:xfrm>
                <a:off x="4655095" y="4952197"/>
                <a:ext cx="207390" cy="280361"/>
                <a:chOff x="4655095" y="4952197"/>
                <a:chExt cx="207390" cy="280361"/>
              </a:xfrm>
            </p:grpSpPr>
            <p:grpSp>
              <p:nvGrpSpPr>
                <p:cNvPr id="770" name="Google Shape;770;p39"/>
                <p:cNvGrpSpPr/>
                <p:nvPr/>
              </p:nvGrpSpPr>
              <p:grpSpPr>
                <a:xfrm>
                  <a:off x="4655095" y="4952197"/>
                  <a:ext cx="207390" cy="280361"/>
                  <a:chOff x="4655095" y="4952197"/>
                  <a:chExt cx="207390" cy="280361"/>
                </a:xfrm>
              </p:grpSpPr>
              <p:sp>
                <p:nvSpPr>
                  <p:cNvPr id="771" name="Google Shape;771;p39"/>
                  <p:cNvSpPr/>
                  <p:nvPr/>
                </p:nvSpPr>
                <p:spPr>
                  <a:xfrm>
                    <a:off x="4655095" y="4952197"/>
                    <a:ext cx="207390" cy="280361"/>
                  </a:xfrm>
                  <a:custGeom>
                    <a:rect b="b" l="l" r="r" t="t"/>
                    <a:pathLst>
                      <a:path extrusionOk="0" h="280361" w="207390">
                        <a:moveTo>
                          <a:pt x="200455" y="280361"/>
                        </a:moveTo>
                        <a:lnTo>
                          <a:pt x="200455" y="280361"/>
                        </a:lnTo>
                        <a:lnTo>
                          <a:pt x="0" y="164251"/>
                        </a:lnTo>
                        <a:lnTo>
                          <a:pt x="0" y="6232"/>
                        </a:lnTo>
                        <a:lnTo>
                          <a:pt x="1520" y="2612"/>
                        </a:lnTo>
                        <a:lnTo>
                          <a:pt x="3230" y="1850"/>
                        </a:lnTo>
                        <a:lnTo>
                          <a:pt x="3230" y="1850"/>
                        </a:lnTo>
                        <a:cubicBezTo>
                          <a:pt x="7492" y="-617"/>
                          <a:pt x="12744" y="-617"/>
                          <a:pt x="17005" y="1850"/>
                        </a:cubicBezTo>
                        <a:lnTo>
                          <a:pt x="200455" y="108054"/>
                        </a:lnTo>
                        <a:cubicBezTo>
                          <a:pt x="204734" y="110530"/>
                          <a:pt x="207375" y="115102"/>
                          <a:pt x="207391" y="120055"/>
                        </a:cubicBezTo>
                        <a:lnTo>
                          <a:pt x="207391" y="268360"/>
                        </a:lnTo>
                        <a:cubicBezTo>
                          <a:pt x="206156" y="275980"/>
                          <a:pt x="204731" y="277885"/>
                          <a:pt x="200455" y="280361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72" name="Google Shape;772;p39"/>
                  <p:cNvSpPr/>
                  <p:nvPr/>
                </p:nvSpPr>
                <p:spPr>
                  <a:xfrm>
                    <a:off x="4655095" y="4952197"/>
                    <a:ext cx="205775" cy="127104"/>
                  </a:xfrm>
                  <a:custGeom>
                    <a:rect b="b" l="l" r="r" t="t"/>
                    <a:pathLst>
                      <a:path extrusionOk="0" h="127104" w="205775">
                        <a:moveTo>
                          <a:pt x="182120" y="127104"/>
                        </a:moveTo>
                        <a:lnTo>
                          <a:pt x="0" y="11470"/>
                        </a:lnTo>
                        <a:lnTo>
                          <a:pt x="0" y="6232"/>
                        </a:lnTo>
                        <a:lnTo>
                          <a:pt x="1520" y="2612"/>
                        </a:lnTo>
                        <a:lnTo>
                          <a:pt x="3230" y="1850"/>
                        </a:lnTo>
                        <a:cubicBezTo>
                          <a:pt x="7492" y="-617"/>
                          <a:pt x="12744" y="-617"/>
                          <a:pt x="17005" y="1850"/>
                        </a:cubicBezTo>
                        <a:lnTo>
                          <a:pt x="200455" y="108054"/>
                        </a:lnTo>
                        <a:cubicBezTo>
                          <a:pt x="202698" y="109330"/>
                          <a:pt x="204541" y="111216"/>
                          <a:pt x="205776" y="113483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73" name="Google Shape;773;p39"/>
                  <p:cNvSpPr/>
                  <p:nvPr/>
                </p:nvSpPr>
                <p:spPr>
                  <a:xfrm>
                    <a:off x="4655095" y="4954417"/>
                    <a:ext cx="200455" cy="278140"/>
                  </a:xfrm>
                  <a:custGeom>
                    <a:rect b="b" l="l" r="r" t="t"/>
                    <a:pathLst>
                      <a:path extrusionOk="0" h="278140" w="200455">
                        <a:moveTo>
                          <a:pt x="4655" y="392"/>
                        </a:moveTo>
                        <a:lnTo>
                          <a:pt x="197130" y="111834"/>
                        </a:lnTo>
                        <a:cubicBezTo>
                          <a:pt x="199185" y="113044"/>
                          <a:pt x="200449" y="115254"/>
                          <a:pt x="200455" y="117645"/>
                        </a:cubicBezTo>
                        <a:lnTo>
                          <a:pt x="200455" y="278141"/>
                        </a:lnTo>
                        <a:lnTo>
                          <a:pt x="0" y="162031"/>
                        </a:lnTo>
                        <a:lnTo>
                          <a:pt x="0" y="3059"/>
                        </a:lnTo>
                        <a:cubicBezTo>
                          <a:pt x="45" y="1325"/>
                          <a:pt x="1485" y="-46"/>
                          <a:pt x="3215" y="1"/>
                        </a:cubicBezTo>
                        <a:cubicBezTo>
                          <a:pt x="3720" y="11"/>
                          <a:pt x="4213" y="144"/>
                          <a:pt x="4655" y="392"/>
                        </a:cubicBezTo>
                        <a:close/>
                      </a:path>
                    </a:pathLst>
                  </a:custGeom>
                  <a:solidFill>
                    <a:srgbClr val="DCEEFF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74" name="Google Shape;774;p39"/>
                  <p:cNvSpPr/>
                  <p:nvPr/>
                </p:nvSpPr>
                <p:spPr>
                  <a:xfrm>
                    <a:off x="4655095" y="4954417"/>
                    <a:ext cx="200455" cy="278140"/>
                  </a:xfrm>
                  <a:custGeom>
                    <a:rect b="b" l="l" r="r" t="t"/>
                    <a:pathLst>
                      <a:path extrusionOk="0" h="278140" w="200455">
                        <a:moveTo>
                          <a:pt x="4655" y="392"/>
                        </a:moveTo>
                        <a:lnTo>
                          <a:pt x="197130" y="111834"/>
                        </a:lnTo>
                        <a:cubicBezTo>
                          <a:pt x="199185" y="113044"/>
                          <a:pt x="200449" y="115254"/>
                          <a:pt x="200455" y="117645"/>
                        </a:cubicBezTo>
                        <a:lnTo>
                          <a:pt x="200455" y="278141"/>
                        </a:lnTo>
                        <a:lnTo>
                          <a:pt x="0" y="162031"/>
                        </a:lnTo>
                        <a:lnTo>
                          <a:pt x="0" y="3059"/>
                        </a:lnTo>
                        <a:cubicBezTo>
                          <a:pt x="45" y="1325"/>
                          <a:pt x="1485" y="-46"/>
                          <a:pt x="3215" y="1"/>
                        </a:cubicBezTo>
                        <a:cubicBezTo>
                          <a:pt x="3720" y="11"/>
                          <a:pt x="4213" y="144"/>
                          <a:pt x="4655" y="392"/>
                        </a:cubicBezTo>
                        <a:close/>
                      </a:path>
                    </a:pathLst>
                  </a:custGeom>
                  <a:solidFill>
                    <a:srgbClr val="F4F4F4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75" name="Google Shape;775;p39"/>
                  <p:cNvSpPr/>
                  <p:nvPr/>
                </p:nvSpPr>
                <p:spPr>
                  <a:xfrm>
                    <a:off x="4655095" y="5110733"/>
                    <a:ext cx="200455" cy="121824"/>
                  </a:xfrm>
                  <a:custGeom>
                    <a:rect b="b" l="l" r="r" t="t"/>
                    <a:pathLst>
                      <a:path extrusionOk="0" h="121824" w="200455">
                        <a:moveTo>
                          <a:pt x="200455" y="121825"/>
                        </a:moveTo>
                        <a:lnTo>
                          <a:pt x="200455" y="116014"/>
                        </a:lnTo>
                        <a:lnTo>
                          <a:pt x="0" y="0"/>
                        </a:lnTo>
                        <a:lnTo>
                          <a:pt x="0" y="5715"/>
                        </a:lnTo>
                        <a:lnTo>
                          <a:pt x="200455" y="121825"/>
                        </a:lnTo>
                        <a:close/>
                      </a:path>
                    </a:pathLst>
                  </a:custGeom>
                  <a:solidFill>
                    <a:srgbClr val="DBDBDB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776" name="Google Shape;776;p39"/>
                <p:cNvSpPr/>
                <p:nvPr/>
              </p:nvSpPr>
              <p:spPr>
                <a:xfrm>
                  <a:off x="4660320" y="4963096"/>
                  <a:ext cx="2375" cy="144970"/>
                </a:xfrm>
                <a:custGeom>
                  <a:rect b="b" l="l" r="r" t="t"/>
                  <a:pathLst>
                    <a:path extrusionOk="0" h="144970" w="2375">
                      <a:moveTo>
                        <a:pt x="0" y="144971"/>
                      </a:moveTo>
                      <a:lnTo>
                        <a:pt x="0" y="0"/>
                      </a:lnTo>
                      <a:lnTo>
                        <a:pt x="2375" y="1429"/>
                      </a:lnTo>
                      <a:lnTo>
                        <a:pt x="2375" y="143732"/>
                      </a:lnTo>
                      <a:lnTo>
                        <a:pt x="0" y="14497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7" name="Google Shape;777;p39"/>
                <p:cNvSpPr/>
                <p:nvPr/>
              </p:nvSpPr>
              <p:spPr>
                <a:xfrm>
                  <a:off x="4662695" y="4964525"/>
                  <a:ext cx="186490" cy="249936"/>
                </a:xfrm>
                <a:custGeom>
                  <a:rect b="b" l="l" r="r" t="t"/>
                  <a:pathLst>
                    <a:path extrusionOk="0" h="249936" w="186490">
                      <a:moveTo>
                        <a:pt x="0" y="0"/>
                      </a:moveTo>
                      <a:lnTo>
                        <a:pt x="0" y="142304"/>
                      </a:lnTo>
                      <a:lnTo>
                        <a:pt x="186490" y="249936"/>
                      </a:lnTo>
                      <a:lnTo>
                        <a:pt x="186490" y="10791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8" name="Google Shape;778;p39"/>
                <p:cNvSpPr/>
                <p:nvPr/>
              </p:nvSpPr>
              <p:spPr>
                <a:xfrm>
                  <a:off x="4660320" y="5106828"/>
                  <a:ext cx="188865" cy="110490"/>
                </a:xfrm>
                <a:custGeom>
                  <a:rect b="b" l="l" r="r" t="t"/>
                  <a:pathLst>
                    <a:path extrusionOk="0" h="110490" w="188865">
                      <a:moveTo>
                        <a:pt x="0" y="1238"/>
                      </a:moveTo>
                      <a:lnTo>
                        <a:pt x="188865" y="110490"/>
                      </a:lnTo>
                      <a:lnTo>
                        <a:pt x="188865" y="107633"/>
                      </a:lnTo>
                      <a:lnTo>
                        <a:pt x="2375" y="0"/>
                      </a:lnTo>
                      <a:lnTo>
                        <a:pt x="0" y="123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779" name="Google Shape;779;p39"/>
            <p:cNvSpPr/>
            <p:nvPr/>
          </p:nvSpPr>
          <p:spPr>
            <a:xfrm>
              <a:off x="2270876" y="3943763"/>
              <a:ext cx="260754" cy="432930"/>
            </a:xfrm>
            <a:custGeom>
              <a:rect b="b" l="l" r="r" t="t"/>
              <a:pathLst>
                <a:path extrusionOk="0" h="432930" w="260754">
                  <a:moveTo>
                    <a:pt x="89949" y="4025"/>
                  </a:moveTo>
                  <a:cubicBezTo>
                    <a:pt x="85198" y="15931"/>
                    <a:pt x="97264" y="30504"/>
                    <a:pt x="129565" y="40696"/>
                  </a:cubicBezTo>
                  <a:cubicBezTo>
                    <a:pt x="161866" y="50888"/>
                    <a:pt x="164811" y="37839"/>
                    <a:pt x="164811" y="37839"/>
                  </a:cubicBezTo>
                  <a:cubicBezTo>
                    <a:pt x="186348" y="47478"/>
                    <a:pt x="207342" y="58289"/>
                    <a:pt x="227702" y="70224"/>
                  </a:cubicBezTo>
                  <a:cubicBezTo>
                    <a:pt x="246703" y="83844"/>
                    <a:pt x="255633" y="123183"/>
                    <a:pt x="258293" y="189667"/>
                  </a:cubicBezTo>
                  <a:cubicBezTo>
                    <a:pt x="261333" y="266534"/>
                    <a:pt x="261523" y="380167"/>
                    <a:pt x="259053" y="400265"/>
                  </a:cubicBezTo>
                  <a:cubicBezTo>
                    <a:pt x="259053" y="400265"/>
                    <a:pt x="222762" y="436460"/>
                    <a:pt x="176401" y="432650"/>
                  </a:cubicBezTo>
                  <a:cubicBezTo>
                    <a:pt x="130040" y="428840"/>
                    <a:pt x="51948" y="387692"/>
                    <a:pt x="32947" y="355878"/>
                  </a:cubicBezTo>
                  <a:cubicBezTo>
                    <a:pt x="33517" y="288441"/>
                    <a:pt x="41307" y="277488"/>
                    <a:pt x="30477" y="238626"/>
                  </a:cubicBezTo>
                  <a:cubicBezTo>
                    <a:pt x="5586" y="149757"/>
                    <a:pt x="-7524" y="113372"/>
                    <a:pt x="4541" y="54317"/>
                  </a:cubicBezTo>
                  <a:cubicBezTo>
                    <a:pt x="14517" y="5644"/>
                    <a:pt x="28482" y="-452"/>
                    <a:pt x="47672" y="24"/>
                  </a:cubicBezTo>
                  <a:cubicBezTo>
                    <a:pt x="61825" y="605"/>
                    <a:pt x="75937" y="1939"/>
                    <a:pt x="89949" y="4025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0" name="Google Shape;780;p39"/>
            <p:cNvSpPr/>
            <p:nvPr/>
          </p:nvSpPr>
          <p:spPr>
            <a:xfrm>
              <a:off x="2458935" y="4016678"/>
              <a:ext cx="330765" cy="258321"/>
            </a:xfrm>
            <a:custGeom>
              <a:rect b="b" l="l" r="r" t="t"/>
              <a:pathLst>
                <a:path extrusionOk="0" h="258321" w="330765">
                  <a:moveTo>
                    <a:pt x="146521" y="199144"/>
                  </a:moveTo>
                  <a:cubicBezTo>
                    <a:pt x="108520" y="208669"/>
                    <a:pt x="99495" y="184666"/>
                    <a:pt x="94460" y="164759"/>
                  </a:cubicBezTo>
                  <a:cubicBezTo>
                    <a:pt x="82394" y="116467"/>
                    <a:pt x="75459" y="72938"/>
                    <a:pt x="66814" y="45506"/>
                  </a:cubicBezTo>
                  <a:cubicBezTo>
                    <a:pt x="56174" y="13216"/>
                    <a:pt x="45058" y="8073"/>
                    <a:pt x="29383" y="1786"/>
                  </a:cubicBezTo>
                  <a:cubicBezTo>
                    <a:pt x="11047" y="-5643"/>
                    <a:pt x="-4818" y="9977"/>
                    <a:pt x="1357" y="51031"/>
                  </a:cubicBezTo>
                  <a:cubicBezTo>
                    <a:pt x="8834" y="98770"/>
                    <a:pt x="20501" y="145747"/>
                    <a:pt x="36223" y="191429"/>
                  </a:cubicBezTo>
                  <a:cubicBezTo>
                    <a:pt x="40973" y="206478"/>
                    <a:pt x="51614" y="233148"/>
                    <a:pt x="67479" y="246102"/>
                  </a:cubicBezTo>
                  <a:cubicBezTo>
                    <a:pt x="87144" y="262009"/>
                    <a:pt x="116690" y="261342"/>
                    <a:pt x="161437" y="250103"/>
                  </a:cubicBezTo>
                  <a:cubicBezTo>
                    <a:pt x="180437" y="245340"/>
                    <a:pt x="201528" y="233910"/>
                    <a:pt x="237439" y="217051"/>
                  </a:cubicBezTo>
                  <a:cubicBezTo>
                    <a:pt x="246939" y="212479"/>
                    <a:pt x="254634" y="209526"/>
                    <a:pt x="273255" y="200763"/>
                  </a:cubicBezTo>
                  <a:cubicBezTo>
                    <a:pt x="291856" y="192334"/>
                    <a:pt x="308153" y="179523"/>
                    <a:pt x="320756" y="163425"/>
                  </a:cubicBezTo>
                  <a:cubicBezTo>
                    <a:pt x="330256" y="149328"/>
                    <a:pt x="331776" y="142661"/>
                    <a:pt x="330256" y="139423"/>
                  </a:cubicBezTo>
                  <a:cubicBezTo>
                    <a:pt x="328736" y="136184"/>
                    <a:pt x="323321" y="136279"/>
                    <a:pt x="318096" y="142185"/>
                  </a:cubicBezTo>
                  <a:cubicBezTo>
                    <a:pt x="310637" y="152300"/>
                    <a:pt x="301357" y="160920"/>
                    <a:pt x="290735" y="167616"/>
                  </a:cubicBezTo>
                  <a:cubicBezTo>
                    <a:pt x="290735" y="167616"/>
                    <a:pt x="302800" y="155139"/>
                    <a:pt x="309261" y="147042"/>
                  </a:cubicBezTo>
                  <a:cubicBezTo>
                    <a:pt x="315140" y="139908"/>
                    <a:pt x="320001" y="131993"/>
                    <a:pt x="323701" y="123516"/>
                  </a:cubicBezTo>
                  <a:cubicBezTo>
                    <a:pt x="327121" y="115229"/>
                    <a:pt x="319996" y="103989"/>
                    <a:pt x="314201" y="109895"/>
                  </a:cubicBezTo>
                  <a:cubicBezTo>
                    <a:pt x="308406" y="115800"/>
                    <a:pt x="306221" y="121801"/>
                    <a:pt x="296340" y="133612"/>
                  </a:cubicBezTo>
                  <a:cubicBezTo>
                    <a:pt x="291172" y="139918"/>
                    <a:pt x="285271" y="145576"/>
                    <a:pt x="278765" y="150471"/>
                  </a:cubicBezTo>
                  <a:cubicBezTo>
                    <a:pt x="284870" y="142194"/>
                    <a:pt x="290302" y="133431"/>
                    <a:pt x="295010" y="124277"/>
                  </a:cubicBezTo>
                  <a:cubicBezTo>
                    <a:pt x="299192" y="117096"/>
                    <a:pt x="301237" y="108866"/>
                    <a:pt x="300900" y="100560"/>
                  </a:cubicBezTo>
                  <a:cubicBezTo>
                    <a:pt x="300900" y="96274"/>
                    <a:pt x="294535" y="91035"/>
                    <a:pt x="288835" y="99322"/>
                  </a:cubicBezTo>
                  <a:cubicBezTo>
                    <a:pt x="283306" y="110552"/>
                    <a:pt x="276448" y="121077"/>
                    <a:pt x="268409" y="130659"/>
                  </a:cubicBezTo>
                  <a:cubicBezTo>
                    <a:pt x="259669" y="139708"/>
                    <a:pt x="252354" y="144852"/>
                    <a:pt x="252069" y="142375"/>
                  </a:cubicBezTo>
                  <a:cubicBezTo>
                    <a:pt x="251784" y="139899"/>
                    <a:pt x="257389" y="134946"/>
                    <a:pt x="260429" y="124373"/>
                  </a:cubicBezTo>
                  <a:cubicBezTo>
                    <a:pt x="263469" y="113800"/>
                    <a:pt x="260429" y="102656"/>
                    <a:pt x="254634" y="101513"/>
                  </a:cubicBezTo>
                  <a:cubicBezTo>
                    <a:pt x="248839" y="100370"/>
                    <a:pt x="249979" y="100560"/>
                    <a:pt x="245134" y="110466"/>
                  </a:cubicBezTo>
                  <a:cubicBezTo>
                    <a:pt x="238797" y="120601"/>
                    <a:pt x="233117" y="131126"/>
                    <a:pt x="228128" y="141994"/>
                  </a:cubicBezTo>
                  <a:cubicBezTo>
                    <a:pt x="225144" y="152138"/>
                    <a:pt x="219767" y="161416"/>
                    <a:pt x="212453" y="169045"/>
                  </a:cubicBezTo>
                  <a:cubicBezTo>
                    <a:pt x="203428" y="178951"/>
                    <a:pt x="182717" y="190000"/>
                    <a:pt x="146521" y="19914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1" name="Google Shape;781;p39"/>
            <p:cNvSpPr/>
            <p:nvPr/>
          </p:nvSpPr>
          <p:spPr>
            <a:xfrm>
              <a:off x="2447141" y="4011203"/>
              <a:ext cx="100743" cy="148055"/>
            </a:xfrm>
            <a:custGeom>
              <a:rect b="b" l="l" r="r" t="t"/>
              <a:pathLst>
                <a:path extrusionOk="0" h="148055" w="100743">
                  <a:moveTo>
                    <a:pt x="27117" y="689"/>
                  </a:moveTo>
                  <a:cubicBezTo>
                    <a:pt x="52482" y="-3121"/>
                    <a:pt x="70438" y="8404"/>
                    <a:pt x="81743" y="46981"/>
                  </a:cubicBezTo>
                  <a:cubicBezTo>
                    <a:pt x="93049" y="85557"/>
                    <a:pt x="100744" y="117370"/>
                    <a:pt x="100744" y="117370"/>
                  </a:cubicBezTo>
                  <a:cubicBezTo>
                    <a:pt x="90684" y="132001"/>
                    <a:pt x="75423" y="142231"/>
                    <a:pt x="58088" y="145945"/>
                  </a:cubicBezTo>
                  <a:cubicBezTo>
                    <a:pt x="27687" y="153375"/>
                    <a:pt x="16761" y="138801"/>
                    <a:pt x="16761" y="138801"/>
                  </a:cubicBezTo>
                  <a:cubicBezTo>
                    <a:pt x="16761" y="138801"/>
                    <a:pt x="8306" y="98320"/>
                    <a:pt x="3081" y="70793"/>
                  </a:cubicBezTo>
                  <a:cubicBezTo>
                    <a:pt x="-2144" y="43266"/>
                    <a:pt x="-4329" y="5356"/>
                    <a:pt x="27117" y="68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2" name="Google Shape;782;p39"/>
            <p:cNvSpPr/>
            <p:nvPr/>
          </p:nvSpPr>
          <p:spPr>
            <a:xfrm>
              <a:off x="2331622" y="3739152"/>
              <a:ext cx="164429" cy="181621"/>
            </a:xfrm>
            <a:custGeom>
              <a:rect b="b" l="l" r="r" t="t"/>
              <a:pathLst>
                <a:path extrusionOk="0" h="181621" w="164429">
                  <a:moveTo>
                    <a:pt x="155175" y="75001"/>
                  </a:moveTo>
                  <a:cubicBezTo>
                    <a:pt x="155175" y="75001"/>
                    <a:pt x="195362" y="13755"/>
                    <a:pt x="108244" y="1277"/>
                  </a:cubicBezTo>
                  <a:cubicBezTo>
                    <a:pt x="45447" y="-7771"/>
                    <a:pt x="5166" y="32710"/>
                    <a:pt x="511" y="76620"/>
                  </a:cubicBezTo>
                  <a:cubicBezTo>
                    <a:pt x="-3954" y="118530"/>
                    <a:pt x="21792" y="162345"/>
                    <a:pt x="40412" y="179300"/>
                  </a:cubicBezTo>
                  <a:cubicBezTo>
                    <a:pt x="58682" y="183929"/>
                    <a:pt x="78014" y="181586"/>
                    <a:pt x="94659" y="172727"/>
                  </a:cubicBezTo>
                  <a:cubicBezTo>
                    <a:pt x="95657" y="161326"/>
                    <a:pt x="96038" y="149877"/>
                    <a:pt x="95799" y="138437"/>
                  </a:cubicBezTo>
                  <a:cubicBezTo>
                    <a:pt x="95799" y="138437"/>
                    <a:pt x="65208" y="73858"/>
                    <a:pt x="155175" y="7500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3" name="Google Shape;783;p39"/>
            <p:cNvSpPr/>
            <p:nvPr/>
          </p:nvSpPr>
          <p:spPr>
            <a:xfrm>
              <a:off x="2515394" y="4404988"/>
              <a:ext cx="145638" cy="201549"/>
            </a:xfrm>
            <a:custGeom>
              <a:rect b="b" l="l" r="r" t="t"/>
              <a:pathLst>
                <a:path extrusionOk="0" h="201549" w="145638">
                  <a:moveTo>
                    <a:pt x="145639" y="183928"/>
                  </a:moveTo>
                  <a:lnTo>
                    <a:pt x="145639" y="0"/>
                  </a:lnTo>
                  <a:lnTo>
                    <a:pt x="0" y="85249"/>
                  </a:lnTo>
                  <a:lnTo>
                    <a:pt x="56052" y="201549"/>
                  </a:lnTo>
                  <a:lnTo>
                    <a:pt x="145639" y="183928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4" name="Google Shape;784;p39"/>
            <p:cNvSpPr/>
            <p:nvPr/>
          </p:nvSpPr>
          <p:spPr>
            <a:xfrm>
              <a:off x="2565555" y="4383081"/>
              <a:ext cx="95477" cy="55816"/>
            </a:xfrm>
            <a:custGeom>
              <a:rect b="b" l="l" r="r" t="t"/>
              <a:pathLst>
                <a:path extrusionOk="0" h="55816" w="95477">
                  <a:moveTo>
                    <a:pt x="0" y="32480"/>
                  </a:moveTo>
                  <a:lnTo>
                    <a:pt x="55862" y="0"/>
                  </a:lnTo>
                  <a:lnTo>
                    <a:pt x="95478" y="22860"/>
                  </a:lnTo>
                  <a:lnTo>
                    <a:pt x="37526" y="55816"/>
                  </a:lnTo>
                  <a:lnTo>
                    <a:pt x="0" y="32480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5" name="Google Shape;785;p39"/>
            <p:cNvSpPr/>
            <p:nvPr/>
          </p:nvSpPr>
          <p:spPr>
            <a:xfrm>
              <a:off x="4383145" y="3435820"/>
              <a:ext cx="77712" cy="44958"/>
            </a:xfrm>
            <a:custGeom>
              <a:rect b="b" l="l" r="r" t="t"/>
              <a:pathLst>
                <a:path extrusionOk="0" h="44958" w="77712">
                  <a:moveTo>
                    <a:pt x="77712" y="22479"/>
                  </a:moveTo>
                  <a:cubicBezTo>
                    <a:pt x="77712" y="34894"/>
                    <a:pt x="60316" y="44958"/>
                    <a:pt x="38856" y="44958"/>
                  </a:cubicBezTo>
                  <a:cubicBezTo>
                    <a:pt x="17396" y="44958"/>
                    <a:pt x="0" y="34894"/>
                    <a:pt x="0" y="22479"/>
                  </a:cubicBezTo>
                  <a:cubicBezTo>
                    <a:pt x="0" y="10064"/>
                    <a:pt x="17397" y="0"/>
                    <a:pt x="38856" y="0"/>
                  </a:cubicBezTo>
                  <a:cubicBezTo>
                    <a:pt x="60316" y="0"/>
                    <a:pt x="77712" y="10064"/>
                    <a:pt x="77712" y="22479"/>
                  </a:cubicBez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6" name="Google Shape;786;p39"/>
            <p:cNvSpPr/>
            <p:nvPr/>
          </p:nvSpPr>
          <p:spPr>
            <a:xfrm flipH="1">
              <a:off x="4682927" y="3694995"/>
              <a:ext cx="1795739" cy="1039558"/>
            </a:xfrm>
            <a:custGeom>
              <a:rect b="b" l="l" r="r" t="t"/>
              <a:pathLst>
                <a:path extrusionOk="0" h="1039558" w="1795739">
                  <a:moveTo>
                    <a:pt x="1781394" y="0"/>
                  </a:moveTo>
                  <a:lnTo>
                    <a:pt x="1781394" y="95"/>
                  </a:lnTo>
                  <a:lnTo>
                    <a:pt x="651623" y="653987"/>
                  </a:lnTo>
                  <a:lnTo>
                    <a:pt x="0" y="1031176"/>
                  </a:lnTo>
                  <a:lnTo>
                    <a:pt x="14440" y="1039558"/>
                  </a:lnTo>
                  <a:lnTo>
                    <a:pt x="666063" y="662273"/>
                  </a:lnTo>
                  <a:lnTo>
                    <a:pt x="1795739" y="8382"/>
                  </a:lnTo>
                  <a:lnTo>
                    <a:pt x="1795739" y="8382"/>
                  </a:lnTo>
                  <a:lnTo>
                    <a:pt x="1781394" y="0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7" name="Google Shape;787;p39"/>
            <p:cNvSpPr/>
            <p:nvPr/>
          </p:nvSpPr>
          <p:spPr>
            <a:xfrm rot="10800000">
              <a:off x="6022844" y="4502970"/>
              <a:ext cx="644687" cy="369950"/>
            </a:xfrm>
            <a:custGeom>
              <a:rect b="b" l="l" r="r" t="t"/>
              <a:pathLst>
                <a:path extrusionOk="0" h="369950" w="644687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8" name="Google Shape;788;p39"/>
            <p:cNvSpPr/>
            <p:nvPr/>
          </p:nvSpPr>
          <p:spPr>
            <a:xfrm flipH="1">
              <a:off x="6190049" y="4282211"/>
              <a:ext cx="427701" cy="247554"/>
            </a:xfrm>
            <a:custGeom>
              <a:rect b="b" l="l" r="r" t="t"/>
              <a:pathLst>
                <a:path extrusionOk="0" h="247554" w="427701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9" name="Google Shape;789;p39"/>
            <p:cNvSpPr/>
            <p:nvPr/>
          </p:nvSpPr>
          <p:spPr>
            <a:xfrm flipH="1">
              <a:off x="6403900" y="4405941"/>
              <a:ext cx="213850" cy="371379"/>
            </a:xfrm>
            <a:custGeom>
              <a:rect b="b" l="l" r="r" t="t"/>
              <a:pathLst>
                <a:path extrusionOk="0" h="371379" w="21385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0" name="Google Shape;790;p39"/>
            <p:cNvSpPr/>
            <p:nvPr/>
          </p:nvSpPr>
          <p:spPr>
            <a:xfrm flipH="1">
              <a:off x="6190049" y="4405941"/>
              <a:ext cx="213850" cy="371379"/>
            </a:xfrm>
            <a:custGeom>
              <a:rect b="b" l="l" r="r" t="t"/>
              <a:pathLst>
                <a:path extrusionOk="0" h="371379" w="21385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1" name="Google Shape;791;p39"/>
            <p:cNvSpPr/>
            <p:nvPr/>
          </p:nvSpPr>
          <p:spPr>
            <a:xfrm>
              <a:off x="6351541" y="3874743"/>
              <a:ext cx="217302" cy="317702"/>
            </a:xfrm>
            <a:custGeom>
              <a:rect b="b" l="l" r="r" t="t"/>
              <a:pathLst>
                <a:path extrusionOk="0" h="299719" w="205002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2" name="Google Shape;792;p39"/>
            <p:cNvSpPr/>
            <p:nvPr/>
          </p:nvSpPr>
          <p:spPr>
            <a:xfrm>
              <a:off x="6368017" y="3871983"/>
              <a:ext cx="104086" cy="128266"/>
            </a:xfrm>
            <a:custGeom>
              <a:rect b="b" l="l" r="r" t="t"/>
              <a:pathLst>
                <a:path extrusionOk="0" h="121006" w="98194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3" name="Google Shape;793;p39"/>
            <p:cNvSpPr/>
            <p:nvPr/>
          </p:nvSpPr>
          <p:spPr>
            <a:xfrm>
              <a:off x="6388363" y="4011215"/>
              <a:ext cx="128390" cy="143694"/>
            </a:xfrm>
            <a:custGeom>
              <a:rect b="b" l="l" r="r" t="t"/>
              <a:pathLst>
                <a:path extrusionOk="0" h="135560" w="121123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4" name="Google Shape;794;p39"/>
            <p:cNvSpPr/>
            <p:nvPr/>
          </p:nvSpPr>
          <p:spPr>
            <a:xfrm>
              <a:off x="6169126" y="4068541"/>
              <a:ext cx="242294" cy="344916"/>
            </a:xfrm>
            <a:custGeom>
              <a:rect b="b" l="l" r="r" t="t"/>
              <a:pathLst>
                <a:path extrusionOk="0" h="325392" w="228579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5" name="Google Shape;795;p39"/>
            <p:cNvSpPr/>
            <p:nvPr/>
          </p:nvSpPr>
          <p:spPr>
            <a:xfrm>
              <a:off x="6350989" y="4058254"/>
              <a:ext cx="187162" cy="246878"/>
            </a:xfrm>
            <a:custGeom>
              <a:rect b="b" l="l" r="r" t="t"/>
              <a:pathLst>
                <a:path extrusionOk="0" h="232904" w="176568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6" name="Google Shape;796;p39"/>
            <p:cNvSpPr/>
            <p:nvPr/>
          </p:nvSpPr>
          <p:spPr>
            <a:xfrm>
              <a:off x="6384325" y="3881810"/>
              <a:ext cx="137686" cy="169616"/>
            </a:xfrm>
            <a:custGeom>
              <a:rect b="b" l="l" r="r" t="t"/>
              <a:pathLst>
                <a:path extrusionOk="0" h="160015" w="129892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7" name="Google Shape;797;p39"/>
            <p:cNvSpPr/>
            <p:nvPr/>
          </p:nvSpPr>
          <p:spPr>
            <a:xfrm>
              <a:off x="6389913" y="3881145"/>
              <a:ext cx="138230" cy="130098"/>
            </a:xfrm>
            <a:custGeom>
              <a:rect b="b" l="l" r="r" t="t"/>
              <a:pathLst>
                <a:path extrusionOk="0" h="122734" w="130406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8" name="Google Shape;798;p39"/>
            <p:cNvSpPr/>
            <p:nvPr/>
          </p:nvSpPr>
          <p:spPr>
            <a:xfrm>
              <a:off x="6223986" y="4735273"/>
              <a:ext cx="108702" cy="82916"/>
            </a:xfrm>
            <a:custGeom>
              <a:rect b="b" l="l" r="r" t="t"/>
              <a:pathLst>
                <a:path extrusionOk="0" h="78223" w="102549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9" name="Google Shape;799;p39"/>
            <p:cNvSpPr/>
            <p:nvPr/>
          </p:nvSpPr>
          <p:spPr>
            <a:xfrm>
              <a:off x="6224466" y="4761723"/>
              <a:ext cx="108209" cy="56495"/>
            </a:xfrm>
            <a:custGeom>
              <a:rect b="b" l="l" r="r" t="t"/>
              <a:pathLst>
                <a:path extrusionOk="0" h="53297" w="102084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0" name="Google Shape;800;p39"/>
            <p:cNvSpPr/>
            <p:nvPr/>
          </p:nvSpPr>
          <p:spPr>
            <a:xfrm>
              <a:off x="6169601" y="4699543"/>
              <a:ext cx="99502" cy="77082"/>
            </a:xfrm>
            <a:custGeom>
              <a:rect b="b" l="l" r="r" t="t"/>
              <a:pathLst>
                <a:path extrusionOk="0" h="72719" w="9387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1" name="Google Shape;801;p39"/>
            <p:cNvSpPr/>
            <p:nvPr/>
          </p:nvSpPr>
          <p:spPr>
            <a:xfrm>
              <a:off x="6170058" y="4724979"/>
              <a:ext cx="99108" cy="51736"/>
            </a:xfrm>
            <a:custGeom>
              <a:rect b="b" l="l" r="r" t="t"/>
              <a:pathLst>
                <a:path extrusionOk="0" h="48808" w="93498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2" name="Google Shape;802;p39"/>
            <p:cNvSpPr/>
            <p:nvPr/>
          </p:nvSpPr>
          <p:spPr>
            <a:xfrm>
              <a:off x="6206498" y="4301929"/>
              <a:ext cx="236938" cy="408660"/>
            </a:xfrm>
            <a:custGeom>
              <a:rect b="b" l="l" r="r" t="t"/>
              <a:pathLst>
                <a:path extrusionOk="0" h="385528" w="223526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3" name="Google Shape;803;p39"/>
            <p:cNvSpPr/>
            <p:nvPr/>
          </p:nvSpPr>
          <p:spPr>
            <a:xfrm>
              <a:off x="6271102" y="4302737"/>
              <a:ext cx="235887" cy="442489"/>
            </a:xfrm>
            <a:custGeom>
              <a:rect b="b" l="l" r="r" t="t"/>
              <a:pathLst>
                <a:path extrusionOk="0" h="417442" w="222535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4" name="Google Shape;804;p39"/>
            <p:cNvSpPr/>
            <p:nvPr/>
          </p:nvSpPr>
          <p:spPr>
            <a:xfrm>
              <a:off x="6183254" y="4274877"/>
              <a:ext cx="352749" cy="324700"/>
            </a:xfrm>
            <a:custGeom>
              <a:rect b="b" l="l" r="r" t="t"/>
              <a:pathLst>
                <a:path extrusionOk="0" h="306321" w="332782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5" name="Google Shape;805;p39"/>
            <p:cNvSpPr/>
            <p:nvPr/>
          </p:nvSpPr>
          <p:spPr>
            <a:xfrm>
              <a:off x="6466820" y="4083042"/>
              <a:ext cx="122590" cy="429780"/>
            </a:xfrm>
            <a:custGeom>
              <a:rect b="b" l="l" r="r" t="t"/>
              <a:pathLst>
                <a:path extrusionOk="0" h="405453" w="115651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6" name="Google Shape;806;p39"/>
            <p:cNvSpPr/>
            <p:nvPr/>
          </p:nvSpPr>
          <p:spPr>
            <a:xfrm>
              <a:off x="6490841" y="4077626"/>
              <a:ext cx="74124" cy="94270"/>
            </a:xfrm>
            <a:custGeom>
              <a:rect b="b" l="l" r="r" t="t"/>
              <a:pathLst>
                <a:path extrusionOk="0" h="88934" w="69928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7" name="Google Shape;807;p39"/>
            <p:cNvSpPr/>
            <p:nvPr/>
          </p:nvSpPr>
          <p:spPr>
            <a:xfrm>
              <a:off x="6345497" y="4058119"/>
              <a:ext cx="63405" cy="66570"/>
            </a:xfrm>
            <a:custGeom>
              <a:rect b="b" l="l" r="r" t="t"/>
              <a:pathLst>
                <a:path extrusionOk="0" h="62802" w="59816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808" name="Google Shape;808;p39"/>
            <p:cNvGrpSpPr/>
            <p:nvPr/>
          </p:nvGrpSpPr>
          <p:grpSpPr>
            <a:xfrm>
              <a:off x="6161836" y="4215479"/>
              <a:ext cx="350682" cy="265782"/>
              <a:chOff x="6621095" y="1452181"/>
              <a:chExt cx="330894" cy="250785"/>
            </a:xfrm>
          </p:grpSpPr>
          <p:sp>
            <p:nvSpPr>
              <p:cNvPr id="809" name="Google Shape;809;p39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rect b="b" l="l" r="r" t="t"/>
                <a:pathLst>
                  <a:path extrusionOk="0" h="174500" w="303199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0" name="Google Shape;810;p39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rect b="b" l="l" r="r" t="t"/>
                <a:pathLst>
                  <a:path extrusionOk="0" h="45815" w="79173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1" name="Google Shape;811;p39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rect b="b" l="l" r="r" t="t"/>
                <a:pathLst>
                  <a:path extrusionOk="0" h="118292" w="303209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2" name="Google Shape;812;p39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rect b="b" l="l" r="r" t="t"/>
                <a:pathLst>
                  <a:path extrusionOk="0" h="244320" w="217122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3" name="Google Shape;813;p39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rect b="b" l="l" r="r" t="t"/>
                <a:pathLst>
                  <a:path extrusionOk="0" h="245364" w="216421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14"/>
          <p:cNvSpPr txBox="1"/>
          <p:nvPr>
            <p:ph type="title"/>
          </p:nvPr>
        </p:nvSpPr>
        <p:spPr>
          <a:xfrm>
            <a:off x="469600" y="580825"/>
            <a:ext cx="6193800" cy="108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Variables </a:t>
            </a:r>
            <a:r>
              <a:rPr lang="en" sz="2600"/>
              <a:t>(Contd.)</a:t>
            </a:r>
            <a:endParaRPr sz="2600"/>
          </a:p>
        </p:txBody>
      </p:sp>
      <p:sp>
        <p:nvSpPr>
          <p:cNvPr id="384" name="Google Shape;384;p14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5" name="Google Shape;385;p14"/>
          <p:cNvSpPr txBox="1"/>
          <p:nvPr>
            <p:ph idx="4294967295" type="subTitle"/>
          </p:nvPr>
        </p:nvSpPr>
        <p:spPr>
          <a:xfrm>
            <a:off x="480950" y="1498450"/>
            <a:ext cx="4091400" cy="2642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Features</a:t>
            </a:r>
            <a:endParaRPr sz="3600">
              <a:solidFill>
                <a:schemeClr val="accent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Individual independent variables that act as the input in your system</a:t>
            </a:r>
            <a:endParaRPr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Example: Area, #rooms, garden, garage &amp; location can be the features for a House Pricing Dataset </a:t>
            </a:r>
            <a:endParaRPr sz="1800"/>
          </a:p>
        </p:txBody>
      </p:sp>
      <p:sp>
        <p:nvSpPr>
          <p:cNvPr id="386" name="Google Shape;386;p14"/>
          <p:cNvSpPr txBox="1"/>
          <p:nvPr>
            <p:ph idx="4294967295" type="subTitle"/>
          </p:nvPr>
        </p:nvSpPr>
        <p:spPr>
          <a:xfrm>
            <a:off x="5483150" y="1505700"/>
            <a:ext cx="2888400" cy="2132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Target</a:t>
            </a:r>
            <a:endParaRPr sz="3600">
              <a:solidFill>
                <a:schemeClr val="accent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It’s the output or the “label” for the input variables</a:t>
            </a:r>
            <a:endParaRPr sz="1800"/>
          </a:p>
          <a:p>
            <a:pPr indent="0" lvl="0" marL="0" rtl="0" algn="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/>
          </a:p>
          <a:p>
            <a:pPr indent="0" lvl="0" marL="0" rtl="0" algn="r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Example: Price of a House for a House Pricing Dataset</a:t>
            </a:r>
            <a:endParaRPr sz="18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15"/>
          <p:cNvSpPr txBox="1"/>
          <p:nvPr>
            <p:ph type="title"/>
          </p:nvPr>
        </p:nvSpPr>
        <p:spPr>
          <a:xfrm>
            <a:off x="457200" y="414100"/>
            <a:ext cx="5640900" cy="1426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A Typical labelled Dataset</a:t>
            </a:r>
            <a:endParaRPr sz="3600"/>
          </a:p>
        </p:txBody>
      </p:sp>
      <p:graphicFrame>
        <p:nvGraphicFramePr>
          <p:cNvPr id="392" name="Google Shape;392;p15"/>
          <p:cNvGraphicFramePr/>
          <p:nvPr/>
        </p:nvGraphicFramePr>
        <p:xfrm>
          <a:off x="362600" y="145968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{2CB82321-CBB6-4953-BF61-F0CF1C09FB77}</a:tableStyleId>
              </a:tblPr>
              <a:tblGrid>
                <a:gridCol w="1171900"/>
                <a:gridCol w="1171900"/>
                <a:gridCol w="1171900"/>
                <a:gridCol w="1171900"/>
              </a:tblGrid>
              <a:tr h="6512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accen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accen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x</a:t>
                      </a:r>
                      <a:r>
                        <a:rPr b="1" baseline="-25000" lang="en" sz="1200">
                          <a:solidFill>
                            <a:schemeClr val="accen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</a:t>
                      </a:r>
                      <a:endParaRPr b="1" baseline="-25000" sz="1200">
                        <a:solidFill>
                          <a:schemeClr val="accen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accen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x</a:t>
                      </a:r>
                      <a:r>
                        <a:rPr b="1" baseline="-25000" lang="en" sz="1200">
                          <a:solidFill>
                            <a:schemeClr val="accen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2</a:t>
                      </a:r>
                      <a:endParaRPr b="1" baseline="-25000" sz="1200">
                        <a:solidFill>
                          <a:schemeClr val="accen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accen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y</a:t>
                      </a:r>
                      <a:endParaRPr b="1" baseline="-25000" sz="1200">
                        <a:solidFill>
                          <a:schemeClr val="accen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512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accen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</a:t>
                      </a:r>
                      <a:endParaRPr b="1" baseline="30000" sz="1200">
                        <a:solidFill>
                          <a:schemeClr val="accen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10</a:t>
                      </a:r>
                      <a:endParaRPr b="1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Y</a:t>
                      </a:r>
                      <a:endParaRPr b="1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7</a:t>
                      </a:r>
                      <a:endParaRPr b="1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512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accen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2</a:t>
                      </a:r>
                      <a:endParaRPr b="1" baseline="30000" sz="1200">
                        <a:solidFill>
                          <a:schemeClr val="accen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?</a:t>
                      </a:r>
                      <a:endParaRPr b="1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N</a:t>
                      </a:r>
                      <a:endParaRPr b="1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10</a:t>
                      </a:r>
                      <a:endParaRPr b="1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512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accen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3</a:t>
                      </a:r>
                      <a:endParaRPr b="1" baseline="30000" sz="1200">
                        <a:solidFill>
                          <a:schemeClr val="accen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5</a:t>
                      </a:r>
                      <a:endParaRPr b="1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?</a:t>
                      </a:r>
                      <a:endParaRPr b="1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16</a:t>
                      </a:r>
                      <a:endParaRPr b="1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93" name="Google Shape;393;p15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94" name="Google Shape;394;p15"/>
          <p:cNvGrpSpPr/>
          <p:nvPr/>
        </p:nvGrpSpPr>
        <p:grpSpPr>
          <a:xfrm>
            <a:off x="5356946" y="812484"/>
            <a:ext cx="3433154" cy="3628765"/>
            <a:chOff x="2092047" y="393272"/>
            <a:chExt cx="4360668" cy="4609126"/>
          </a:xfrm>
        </p:grpSpPr>
        <p:sp>
          <p:nvSpPr>
            <p:cNvPr id="395" name="Google Shape;395;p15"/>
            <p:cNvSpPr/>
            <p:nvPr/>
          </p:nvSpPr>
          <p:spPr>
            <a:xfrm>
              <a:off x="4172687" y="3422228"/>
              <a:ext cx="1096154" cy="631831"/>
            </a:xfrm>
            <a:custGeom>
              <a:rect b="b" l="l" r="r" t="t"/>
              <a:pathLst>
                <a:path extrusionOk="0" h="631831" w="1096154">
                  <a:moveTo>
                    <a:pt x="581029" y="616328"/>
                  </a:moveTo>
                  <a:lnTo>
                    <a:pt x="26975" y="296853"/>
                  </a:lnTo>
                  <a:cubicBezTo>
                    <a:pt x="-13002" y="273849"/>
                    <a:pt x="-7957" y="233547"/>
                    <a:pt x="38206" y="207027"/>
                  </a:cubicBezTo>
                  <a:lnTo>
                    <a:pt x="397137" y="0"/>
                  </a:lnTo>
                  <a:lnTo>
                    <a:pt x="1096154" y="402457"/>
                  </a:lnTo>
                  <a:lnTo>
                    <a:pt x="737223" y="609484"/>
                  </a:lnTo>
                  <a:cubicBezTo>
                    <a:pt x="691155" y="636479"/>
                    <a:pt x="621386" y="639331"/>
                    <a:pt x="581029" y="61632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6" name="Google Shape;396;p15"/>
            <p:cNvSpPr/>
            <p:nvPr/>
          </p:nvSpPr>
          <p:spPr>
            <a:xfrm>
              <a:off x="4213521" y="3398464"/>
              <a:ext cx="1096058" cy="631866"/>
            </a:xfrm>
            <a:custGeom>
              <a:rect b="b" l="l" r="r" t="t"/>
              <a:pathLst>
                <a:path extrusionOk="0" h="631866" w="1096058">
                  <a:moveTo>
                    <a:pt x="581029" y="616328"/>
                  </a:moveTo>
                  <a:lnTo>
                    <a:pt x="26975" y="296853"/>
                  </a:lnTo>
                  <a:cubicBezTo>
                    <a:pt x="-13002" y="273849"/>
                    <a:pt x="-7957" y="233547"/>
                    <a:pt x="38206" y="207027"/>
                  </a:cubicBezTo>
                  <a:lnTo>
                    <a:pt x="397423" y="0"/>
                  </a:lnTo>
                  <a:lnTo>
                    <a:pt x="1096059" y="402837"/>
                  </a:lnTo>
                  <a:lnTo>
                    <a:pt x="737128" y="609864"/>
                  </a:lnTo>
                  <a:cubicBezTo>
                    <a:pt x="690774" y="636479"/>
                    <a:pt x="621005" y="639331"/>
                    <a:pt x="581029" y="616328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7" name="Google Shape;397;p15"/>
            <p:cNvSpPr/>
            <p:nvPr/>
          </p:nvSpPr>
          <p:spPr>
            <a:xfrm>
              <a:off x="5277122" y="3780200"/>
              <a:ext cx="32266" cy="21196"/>
            </a:xfrm>
            <a:custGeom>
              <a:rect b="b" l="l" r="r" t="t"/>
              <a:pathLst>
                <a:path extrusionOk="0" h="21196" w="32266">
                  <a:moveTo>
                    <a:pt x="32267" y="21197"/>
                  </a:moveTo>
                  <a:lnTo>
                    <a:pt x="32267" y="0"/>
                  </a:lnTo>
                  <a:lnTo>
                    <a:pt x="0" y="18630"/>
                  </a:lnTo>
                  <a:lnTo>
                    <a:pt x="32267" y="2119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8" name="Google Shape;398;p15"/>
            <p:cNvSpPr/>
            <p:nvPr/>
          </p:nvSpPr>
          <p:spPr>
            <a:xfrm>
              <a:off x="4213559" y="3635813"/>
              <a:ext cx="33123" cy="21387"/>
            </a:xfrm>
            <a:custGeom>
              <a:rect b="b" l="l" r="r" t="t"/>
              <a:pathLst>
                <a:path extrusionOk="0" h="21387" w="33123">
                  <a:moveTo>
                    <a:pt x="0" y="21387"/>
                  </a:moveTo>
                  <a:lnTo>
                    <a:pt x="0" y="0"/>
                  </a:lnTo>
                  <a:lnTo>
                    <a:pt x="33123" y="13688"/>
                  </a:lnTo>
                  <a:lnTo>
                    <a:pt x="0" y="2138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9" name="Google Shape;399;p15"/>
            <p:cNvSpPr/>
            <p:nvPr/>
          </p:nvSpPr>
          <p:spPr>
            <a:xfrm>
              <a:off x="4213521" y="3377363"/>
              <a:ext cx="1096058" cy="631809"/>
            </a:xfrm>
            <a:custGeom>
              <a:rect b="b" l="l" r="r" t="t"/>
              <a:pathLst>
                <a:path extrusionOk="0" h="631809" w="1096058">
                  <a:moveTo>
                    <a:pt x="581029" y="616232"/>
                  </a:moveTo>
                  <a:lnTo>
                    <a:pt x="26975" y="296853"/>
                  </a:lnTo>
                  <a:cubicBezTo>
                    <a:pt x="-13002" y="273754"/>
                    <a:pt x="-7957" y="233547"/>
                    <a:pt x="38206" y="206932"/>
                  </a:cubicBezTo>
                  <a:lnTo>
                    <a:pt x="397423" y="0"/>
                  </a:lnTo>
                  <a:lnTo>
                    <a:pt x="1096059" y="402837"/>
                  </a:lnTo>
                  <a:lnTo>
                    <a:pt x="737128" y="609769"/>
                  </a:lnTo>
                  <a:cubicBezTo>
                    <a:pt x="690774" y="636384"/>
                    <a:pt x="621005" y="639331"/>
                    <a:pt x="581029" y="616232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0" name="Google Shape;400;p15"/>
            <p:cNvSpPr/>
            <p:nvPr/>
          </p:nvSpPr>
          <p:spPr>
            <a:xfrm>
              <a:off x="4526041" y="3091821"/>
              <a:ext cx="783348" cy="688378"/>
            </a:xfrm>
            <a:custGeom>
              <a:rect b="b" l="l" r="r" t="t"/>
              <a:pathLst>
                <a:path extrusionOk="0" h="688378" w="783348">
                  <a:moveTo>
                    <a:pt x="86521" y="286492"/>
                  </a:moveTo>
                  <a:lnTo>
                    <a:pt x="0" y="0"/>
                  </a:lnTo>
                  <a:lnTo>
                    <a:pt x="706346" y="404548"/>
                  </a:lnTo>
                  <a:lnTo>
                    <a:pt x="783348" y="688378"/>
                  </a:lnTo>
                  <a:lnTo>
                    <a:pt x="86521" y="286492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1" name="Google Shape;401;p15"/>
            <p:cNvSpPr/>
            <p:nvPr/>
          </p:nvSpPr>
          <p:spPr>
            <a:xfrm>
              <a:off x="5278931" y="3755961"/>
              <a:ext cx="30363" cy="36025"/>
            </a:xfrm>
            <a:custGeom>
              <a:rect b="b" l="l" r="r" t="t"/>
              <a:pathLst>
                <a:path extrusionOk="0" h="36025" w="30363">
                  <a:moveTo>
                    <a:pt x="9899" y="36025"/>
                  </a:moveTo>
                  <a:lnTo>
                    <a:pt x="30363" y="242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2" name="Google Shape;402;p15"/>
            <p:cNvSpPr/>
            <p:nvPr/>
          </p:nvSpPr>
          <p:spPr>
            <a:xfrm>
              <a:off x="4503768" y="3102562"/>
              <a:ext cx="785061" cy="689423"/>
            </a:xfrm>
            <a:custGeom>
              <a:rect b="b" l="l" r="r" t="t"/>
              <a:pathLst>
                <a:path extrusionOk="0" h="689423" w="785061">
                  <a:moveTo>
                    <a:pt x="86425" y="286492"/>
                  </a:moveTo>
                  <a:lnTo>
                    <a:pt x="0" y="0"/>
                  </a:lnTo>
                  <a:lnTo>
                    <a:pt x="706346" y="404643"/>
                  </a:lnTo>
                  <a:lnTo>
                    <a:pt x="785061" y="689424"/>
                  </a:lnTo>
                  <a:lnTo>
                    <a:pt x="86425" y="286492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" name="Google Shape;403;p15"/>
            <p:cNvSpPr/>
            <p:nvPr/>
          </p:nvSpPr>
          <p:spPr>
            <a:xfrm>
              <a:off x="3580122" y="393272"/>
              <a:ext cx="2872593" cy="3889928"/>
            </a:xfrm>
            <a:custGeom>
              <a:rect b="b" l="l" r="r" t="t"/>
              <a:pathLst>
                <a:path extrusionOk="0" h="3889928" w="2872593">
                  <a:moveTo>
                    <a:pt x="2803111" y="3881586"/>
                  </a:moveTo>
                  <a:lnTo>
                    <a:pt x="69483" y="2305217"/>
                  </a:lnTo>
                  <a:cubicBezTo>
                    <a:pt x="31410" y="2283165"/>
                    <a:pt x="0" y="2223756"/>
                    <a:pt x="0" y="2172713"/>
                  </a:cubicBezTo>
                  <a:lnTo>
                    <a:pt x="0" y="60716"/>
                  </a:lnTo>
                  <a:cubicBezTo>
                    <a:pt x="0" y="9673"/>
                    <a:pt x="31125" y="-13806"/>
                    <a:pt x="69483" y="8342"/>
                  </a:cubicBezTo>
                  <a:lnTo>
                    <a:pt x="2803111" y="1584711"/>
                  </a:lnTo>
                  <a:cubicBezTo>
                    <a:pt x="2841183" y="1606763"/>
                    <a:pt x="2872593" y="1666077"/>
                    <a:pt x="2872593" y="1717121"/>
                  </a:cubicBezTo>
                  <a:lnTo>
                    <a:pt x="2872593" y="3829212"/>
                  </a:lnTo>
                  <a:cubicBezTo>
                    <a:pt x="2872593" y="3880256"/>
                    <a:pt x="2841469" y="3903734"/>
                    <a:pt x="2803111" y="3881586"/>
                  </a:cubicBez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4" name="Google Shape;404;p15"/>
            <p:cNvSpPr/>
            <p:nvPr/>
          </p:nvSpPr>
          <p:spPr>
            <a:xfrm>
              <a:off x="6397319" y="4189501"/>
              <a:ext cx="30267" cy="107125"/>
            </a:xfrm>
            <a:custGeom>
              <a:rect b="b" l="l" r="r" t="t"/>
              <a:pathLst>
                <a:path extrusionOk="0" h="107125" w="30267">
                  <a:moveTo>
                    <a:pt x="0" y="107125"/>
                  </a:moveTo>
                  <a:lnTo>
                    <a:pt x="30268" y="89731"/>
                  </a:lnTo>
                  <a:lnTo>
                    <a:pt x="17228" y="0"/>
                  </a:lnTo>
                  <a:lnTo>
                    <a:pt x="0" y="107125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" name="Google Shape;405;p15"/>
            <p:cNvSpPr/>
            <p:nvPr/>
          </p:nvSpPr>
          <p:spPr>
            <a:xfrm>
              <a:off x="3574887" y="397432"/>
              <a:ext cx="72623" cy="31086"/>
            </a:xfrm>
            <a:custGeom>
              <a:rect b="b" l="l" r="r" t="t"/>
              <a:pathLst>
                <a:path extrusionOk="0" h="31086" w="72623">
                  <a:moveTo>
                    <a:pt x="0" y="17110"/>
                  </a:moveTo>
                  <a:lnTo>
                    <a:pt x="29792" y="0"/>
                  </a:lnTo>
                  <a:lnTo>
                    <a:pt x="72624" y="24334"/>
                  </a:lnTo>
                  <a:cubicBezTo>
                    <a:pt x="72624" y="24334"/>
                    <a:pt x="27032" y="31273"/>
                    <a:pt x="25890" y="31083"/>
                  </a:cubicBezTo>
                  <a:cubicBezTo>
                    <a:pt x="24747" y="30892"/>
                    <a:pt x="0" y="17110"/>
                    <a:pt x="0" y="1711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6" name="Google Shape;406;p15"/>
            <p:cNvSpPr/>
            <p:nvPr/>
          </p:nvSpPr>
          <p:spPr>
            <a:xfrm>
              <a:off x="3554709" y="407720"/>
              <a:ext cx="2872878" cy="3889928"/>
            </a:xfrm>
            <a:custGeom>
              <a:rect b="b" l="l" r="r" t="t"/>
              <a:pathLst>
                <a:path extrusionOk="0" h="3889928" w="2872878">
                  <a:moveTo>
                    <a:pt x="2803491" y="3881587"/>
                  </a:moveTo>
                  <a:lnTo>
                    <a:pt x="69388" y="2304837"/>
                  </a:lnTo>
                  <a:cubicBezTo>
                    <a:pt x="31315" y="2282785"/>
                    <a:pt x="0" y="2223471"/>
                    <a:pt x="0" y="2172332"/>
                  </a:cubicBezTo>
                  <a:lnTo>
                    <a:pt x="0" y="60716"/>
                  </a:lnTo>
                  <a:cubicBezTo>
                    <a:pt x="0" y="9673"/>
                    <a:pt x="31125" y="-13806"/>
                    <a:pt x="69388" y="8342"/>
                  </a:cubicBezTo>
                  <a:lnTo>
                    <a:pt x="2803491" y="1584711"/>
                  </a:lnTo>
                  <a:cubicBezTo>
                    <a:pt x="2841564" y="1606763"/>
                    <a:pt x="2872879" y="1666077"/>
                    <a:pt x="2872879" y="1717216"/>
                  </a:cubicBezTo>
                  <a:lnTo>
                    <a:pt x="2872879" y="3829212"/>
                  </a:lnTo>
                  <a:cubicBezTo>
                    <a:pt x="2872879" y="3880256"/>
                    <a:pt x="2841850" y="3903734"/>
                    <a:pt x="2803491" y="3881587"/>
                  </a:cubicBezTo>
                  <a:close/>
                </a:path>
              </a:pathLst>
            </a:custGeom>
            <a:solidFill>
              <a:srgbClr val="E4E7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7" name="Google Shape;407;p15"/>
            <p:cNvSpPr/>
            <p:nvPr/>
          </p:nvSpPr>
          <p:spPr>
            <a:xfrm>
              <a:off x="3549854" y="410477"/>
              <a:ext cx="2872973" cy="3889886"/>
            </a:xfrm>
            <a:custGeom>
              <a:rect b="b" l="l" r="r" t="t"/>
              <a:pathLst>
                <a:path extrusionOk="0" h="3889886" w="2872973">
                  <a:moveTo>
                    <a:pt x="2803491" y="3881587"/>
                  </a:moveTo>
                  <a:lnTo>
                    <a:pt x="69483" y="2305217"/>
                  </a:lnTo>
                  <a:cubicBezTo>
                    <a:pt x="31410" y="2283070"/>
                    <a:pt x="0" y="2223756"/>
                    <a:pt x="0" y="2172713"/>
                  </a:cubicBezTo>
                  <a:lnTo>
                    <a:pt x="0" y="60716"/>
                  </a:lnTo>
                  <a:cubicBezTo>
                    <a:pt x="0" y="9673"/>
                    <a:pt x="31124" y="-13806"/>
                    <a:pt x="69483" y="8342"/>
                  </a:cubicBezTo>
                  <a:lnTo>
                    <a:pt x="2803491" y="1584711"/>
                  </a:lnTo>
                  <a:cubicBezTo>
                    <a:pt x="2841564" y="1606764"/>
                    <a:pt x="2872974" y="1666077"/>
                    <a:pt x="2872974" y="1717121"/>
                  </a:cubicBezTo>
                  <a:lnTo>
                    <a:pt x="2872974" y="3829212"/>
                  </a:lnTo>
                  <a:cubicBezTo>
                    <a:pt x="2872974" y="3879971"/>
                    <a:pt x="2841849" y="3903734"/>
                    <a:pt x="2803491" y="3881587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8" name="Google Shape;408;p15"/>
            <p:cNvSpPr/>
            <p:nvPr/>
          </p:nvSpPr>
          <p:spPr>
            <a:xfrm>
              <a:off x="3584596" y="456003"/>
              <a:ext cx="2802063" cy="3707642"/>
            </a:xfrm>
            <a:custGeom>
              <a:rect b="b" l="l" r="r" t="t"/>
              <a:pathLst>
                <a:path extrusionOk="0" h="3707642" w="2802063">
                  <a:moveTo>
                    <a:pt x="2800636" y="3707643"/>
                  </a:moveTo>
                  <a:lnTo>
                    <a:pt x="0" y="2092872"/>
                  </a:lnTo>
                  <a:lnTo>
                    <a:pt x="1428" y="23650"/>
                  </a:lnTo>
                  <a:cubicBezTo>
                    <a:pt x="1428" y="2453"/>
                    <a:pt x="16371" y="-6102"/>
                    <a:pt x="34742" y="4639"/>
                  </a:cubicBezTo>
                  <a:lnTo>
                    <a:pt x="2768750" y="1580818"/>
                  </a:lnTo>
                  <a:cubicBezTo>
                    <a:pt x="2788395" y="1593631"/>
                    <a:pt x="2800769" y="1615018"/>
                    <a:pt x="2802063" y="163842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9" name="Google Shape;409;p15"/>
            <p:cNvSpPr/>
            <p:nvPr/>
          </p:nvSpPr>
          <p:spPr>
            <a:xfrm>
              <a:off x="3711283" y="669187"/>
              <a:ext cx="283071" cy="477189"/>
            </a:xfrm>
            <a:custGeom>
              <a:rect b="b" l="l" r="r" t="t"/>
              <a:pathLst>
                <a:path extrusionOk="0" h="477189" w="283071">
                  <a:moveTo>
                    <a:pt x="268604" y="475462"/>
                  </a:moveTo>
                  <a:lnTo>
                    <a:pt x="14468" y="328699"/>
                  </a:lnTo>
                  <a:cubicBezTo>
                    <a:pt x="5540" y="322277"/>
                    <a:pt x="181" y="312023"/>
                    <a:pt x="0" y="30103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8604" y="148572"/>
                  </a:lnTo>
                  <a:cubicBezTo>
                    <a:pt x="277551" y="154933"/>
                    <a:pt x="282919" y="165172"/>
                    <a:pt x="283071" y="176138"/>
                  </a:cubicBezTo>
                  <a:lnTo>
                    <a:pt x="283071" y="464531"/>
                  </a:lnTo>
                  <a:cubicBezTo>
                    <a:pt x="283071" y="474986"/>
                    <a:pt x="276599" y="480119"/>
                    <a:pt x="268604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0" name="Google Shape;410;p15"/>
            <p:cNvSpPr/>
            <p:nvPr/>
          </p:nvSpPr>
          <p:spPr>
            <a:xfrm>
              <a:off x="4063456" y="872696"/>
              <a:ext cx="283832" cy="477419"/>
            </a:xfrm>
            <a:custGeom>
              <a:rect b="b" l="l" r="r" t="t"/>
              <a:pathLst>
                <a:path extrusionOk="0" h="477419" w="283832">
                  <a:moveTo>
                    <a:pt x="269365" y="475462"/>
                  </a:moveTo>
                  <a:lnTo>
                    <a:pt x="14468" y="328509"/>
                  </a:lnTo>
                  <a:cubicBezTo>
                    <a:pt x="5540" y="322087"/>
                    <a:pt x="181" y="311833"/>
                    <a:pt x="0" y="30084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9080" y="148572"/>
                  </a:lnTo>
                  <a:cubicBezTo>
                    <a:pt x="278217" y="154931"/>
                    <a:pt x="283709" y="165305"/>
                    <a:pt x="283833" y="176423"/>
                  </a:cubicBezTo>
                  <a:lnTo>
                    <a:pt x="283833" y="464531"/>
                  </a:lnTo>
                  <a:cubicBezTo>
                    <a:pt x="283833" y="475177"/>
                    <a:pt x="277360" y="480595"/>
                    <a:pt x="269365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" name="Google Shape;411;p15"/>
            <p:cNvSpPr/>
            <p:nvPr/>
          </p:nvSpPr>
          <p:spPr>
            <a:xfrm>
              <a:off x="4408015" y="1071223"/>
              <a:ext cx="284023" cy="477216"/>
            </a:xfrm>
            <a:custGeom>
              <a:rect b="b" l="l" r="r" t="t"/>
              <a:pathLst>
                <a:path extrusionOk="0" h="477216" w="284023">
                  <a:moveTo>
                    <a:pt x="269556" y="475502"/>
                  </a:moveTo>
                  <a:lnTo>
                    <a:pt x="14468" y="328644"/>
                  </a:lnTo>
                  <a:cubicBezTo>
                    <a:pt x="5521" y="322285"/>
                    <a:pt x="152" y="312048"/>
                    <a:pt x="0" y="301079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269556" y="148993"/>
                  </a:lnTo>
                  <a:cubicBezTo>
                    <a:pt x="278503" y="155354"/>
                    <a:pt x="283871" y="165592"/>
                    <a:pt x="284023" y="176559"/>
                  </a:cubicBezTo>
                  <a:lnTo>
                    <a:pt x="284023" y="464571"/>
                  </a:lnTo>
                  <a:cubicBezTo>
                    <a:pt x="283547" y="475217"/>
                    <a:pt x="277075" y="480065"/>
                    <a:pt x="269556" y="47550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2" name="Google Shape;412;p15"/>
            <p:cNvSpPr/>
            <p:nvPr/>
          </p:nvSpPr>
          <p:spPr>
            <a:xfrm>
              <a:off x="3711283" y="1076206"/>
              <a:ext cx="283071" cy="477216"/>
            </a:xfrm>
            <a:custGeom>
              <a:rect b="b" l="l" r="r" t="t"/>
              <a:pathLst>
                <a:path extrusionOk="0" h="477216" w="283071">
                  <a:moveTo>
                    <a:pt x="268604" y="475462"/>
                  </a:moveTo>
                  <a:lnTo>
                    <a:pt x="14468" y="328699"/>
                  </a:lnTo>
                  <a:cubicBezTo>
                    <a:pt x="5540" y="322273"/>
                    <a:pt x="181" y="312027"/>
                    <a:pt x="0" y="30103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8604" y="148477"/>
                  </a:lnTo>
                  <a:cubicBezTo>
                    <a:pt x="277532" y="154899"/>
                    <a:pt x="282891" y="165154"/>
                    <a:pt x="283071" y="176138"/>
                  </a:cubicBezTo>
                  <a:lnTo>
                    <a:pt x="283071" y="464531"/>
                  </a:lnTo>
                  <a:cubicBezTo>
                    <a:pt x="283071" y="475177"/>
                    <a:pt x="276599" y="480119"/>
                    <a:pt x="268604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3" name="Google Shape;413;p15"/>
            <p:cNvSpPr/>
            <p:nvPr/>
          </p:nvSpPr>
          <p:spPr>
            <a:xfrm>
              <a:off x="4063456" y="1279716"/>
              <a:ext cx="283556" cy="477216"/>
            </a:xfrm>
            <a:custGeom>
              <a:rect b="b" l="l" r="r" t="t"/>
              <a:pathLst>
                <a:path extrusionOk="0" h="477216" w="283556">
                  <a:moveTo>
                    <a:pt x="269365" y="475462"/>
                  </a:moveTo>
                  <a:lnTo>
                    <a:pt x="14468" y="328699"/>
                  </a:lnTo>
                  <a:cubicBezTo>
                    <a:pt x="5540" y="322273"/>
                    <a:pt x="181" y="312027"/>
                    <a:pt x="0" y="30103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9080" y="148477"/>
                  </a:lnTo>
                  <a:cubicBezTo>
                    <a:pt x="278008" y="154903"/>
                    <a:pt x="283366" y="165150"/>
                    <a:pt x="283547" y="176138"/>
                  </a:cubicBezTo>
                  <a:lnTo>
                    <a:pt x="283547" y="464531"/>
                  </a:lnTo>
                  <a:cubicBezTo>
                    <a:pt x="283833" y="475177"/>
                    <a:pt x="277360" y="480119"/>
                    <a:pt x="269365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4" name="Google Shape;414;p15"/>
            <p:cNvSpPr/>
            <p:nvPr/>
          </p:nvSpPr>
          <p:spPr>
            <a:xfrm>
              <a:off x="4098484" y="1260570"/>
              <a:ext cx="283570" cy="477216"/>
            </a:xfrm>
            <a:custGeom>
              <a:rect b="b" l="l" r="r" t="t"/>
              <a:pathLst>
                <a:path extrusionOk="0" h="477216" w="283570">
                  <a:moveTo>
                    <a:pt x="269079" y="475502"/>
                  </a:moveTo>
                  <a:lnTo>
                    <a:pt x="14468" y="328644"/>
                  </a:lnTo>
                  <a:cubicBezTo>
                    <a:pt x="5521" y="322285"/>
                    <a:pt x="152" y="312048"/>
                    <a:pt x="0" y="301079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269079" y="148518"/>
                  </a:lnTo>
                  <a:cubicBezTo>
                    <a:pt x="278008" y="154943"/>
                    <a:pt x="283366" y="165190"/>
                    <a:pt x="283547" y="176178"/>
                  </a:cubicBezTo>
                  <a:lnTo>
                    <a:pt x="283547" y="464571"/>
                  </a:lnTo>
                  <a:cubicBezTo>
                    <a:pt x="284023" y="475217"/>
                    <a:pt x="277075" y="480065"/>
                    <a:pt x="269079" y="4755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5" name="Google Shape;415;p15"/>
            <p:cNvSpPr/>
            <p:nvPr/>
          </p:nvSpPr>
          <p:spPr>
            <a:xfrm>
              <a:off x="4408015" y="1478241"/>
              <a:ext cx="284023" cy="477161"/>
            </a:xfrm>
            <a:custGeom>
              <a:rect b="b" l="l" r="r" t="t"/>
              <a:pathLst>
                <a:path extrusionOk="0" h="477161" w="284023">
                  <a:moveTo>
                    <a:pt x="269556" y="475409"/>
                  </a:moveTo>
                  <a:lnTo>
                    <a:pt x="14468" y="328646"/>
                  </a:lnTo>
                  <a:cubicBezTo>
                    <a:pt x="5521" y="322287"/>
                    <a:pt x="152" y="312050"/>
                    <a:pt x="0" y="301080"/>
                  </a:cubicBezTo>
                  <a:lnTo>
                    <a:pt x="0" y="12593"/>
                  </a:lnTo>
                  <a:cubicBezTo>
                    <a:pt x="0" y="2042"/>
                    <a:pt x="6472" y="-2901"/>
                    <a:pt x="14468" y="1757"/>
                  </a:cubicBezTo>
                  <a:lnTo>
                    <a:pt x="269556" y="148519"/>
                  </a:lnTo>
                  <a:cubicBezTo>
                    <a:pt x="278503" y="154878"/>
                    <a:pt x="283871" y="165116"/>
                    <a:pt x="284023" y="176085"/>
                  </a:cubicBezTo>
                  <a:lnTo>
                    <a:pt x="284023" y="464382"/>
                  </a:lnTo>
                  <a:cubicBezTo>
                    <a:pt x="283547" y="475124"/>
                    <a:pt x="277075" y="480066"/>
                    <a:pt x="269556" y="4754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6" name="Google Shape;416;p15"/>
            <p:cNvSpPr/>
            <p:nvPr/>
          </p:nvSpPr>
          <p:spPr>
            <a:xfrm>
              <a:off x="3711283" y="1491834"/>
              <a:ext cx="283071" cy="477165"/>
            </a:xfrm>
            <a:custGeom>
              <a:rect b="b" l="l" r="r" t="t"/>
              <a:pathLst>
                <a:path extrusionOk="0" h="477165" w="283071">
                  <a:moveTo>
                    <a:pt x="268604" y="475409"/>
                  </a:moveTo>
                  <a:lnTo>
                    <a:pt x="14468" y="328646"/>
                  </a:lnTo>
                  <a:cubicBezTo>
                    <a:pt x="5521" y="322287"/>
                    <a:pt x="152" y="312050"/>
                    <a:pt x="0" y="301080"/>
                  </a:cubicBezTo>
                  <a:lnTo>
                    <a:pt x="0" y="12593"/>
                  </a:lnTo>
                  <a:cubicBezTo>
                    <a:pt x="0" y="2042"/>
                    <a:pt x="6472" y="-2901"/>
                    <a:pt x="14468" y="1757"/>
                  </a:cubicBezTo>
                  <a:lnTo>
                    <a:pt x="268604" y="148519"/>
                  </a:lnTo>
                  <a:cubicBezTo>
                    <a:pt x="277551" y="154878"/>
                    <a:pt x="282919" y="165116"/>
                    <a:pt x="283071" y="176085"/>
                  </a:cubicBezTo>
                  <a:lnTo>
                    <a:pt x="283071" y="464573"/>
                  </a:lnTo>
                  <a:cubicBezTo>
                    <a:pt x="283071" y="475123"/>
                    <a:pt x="276599" y="480066"/>
                    <a:pt x="268604" y="4754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" name="Google Shape;417;p15"/>
            <p:cNvSpPr/>
            <p:nvPr/>
          </p:nvSpPr>
          <p:spPr>
            <a:xfrm>
              <a:off x="3711283" y="1946286"/>
              <a:ext cx="980755" cy="657383"/>
            </a:xfrm>
            <a:custGeom>
              <a:rect b="b" l="l" r="r" t="t"/>
              <a:pathLst>
                <a:path extrusionOk="0" h="657383" w="980755">
                  <a:moveTo>
                    <a:pt x="966288" y="655629"/>
                  </a:moveTo>
                  <a:lnTo>
                    <a:pt x="14468" y="106884"/>
                  </a:lnTo>
                  <a:cubicBezTo>
                    <a:pt x="5540" y="100458"/>
                    <a:pt x="181" y="90212"/>
                    <a:pt x="0" y="79224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966288" y="550594"/>
                  </a:lnTo>
                  <a:cubicBezTo>
                    <a:pt x="975235" y="556954"/>
                    <a:pt x="980603" y="567191"/>
                    <a:pt x="980755" y="578160"/>
                  </a:cubicBezTo>
                  <a:lnTo>
                    <a:pt x="980755" y="644698"/>
                  </a:lnTo>
                  <a:cubicBezTo>
                    <a:pt x="980280" y="655344"/>
                    <a:pt x="973807" y="660286"/>
                    <a:pt x="966288" y="65562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" name="Google Shape;418;p15"/>
            <p:cNvSpPr/>
            <p:nvPr/>
          </p:nvSpPr>
          <p:spPr>
            <a:xfrm>
              <a:off x="3715090" y="2139055"/>
              <a:ext cx="732044" cy="480371"/>
            </a:xfrm>
            <a:custGeom>
              <a:rect b="b" l="l" r="r" t="t"/>
              <a:pathLst>
                <a:path extrusionOk="0" h="480371" w="732044">
                  <a:moveTo>
                    <a:pt x="717577" y="478449"/>
                  </a:moveTo>
                  <a:lnTo>
                    <a:pt x="14468" y="73425"/>
                  </a:lnTo>
                  <a:cubicBezTo>
                    <a:pt x="5521" y="67066"/>
                    <a:pt x="152" y="56829"/>
                    <a:pt x="0" y="45860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717577" y="407064"/>
                  </a:lnTo>
                  <a:cubicBezTo>
                    <a:pt x="726505" y="413489"/>
                    <a:pt x="731864" y="423736"/>
                    <a:pt x="732045" y="434724"/>
                  </a:cubicBezTo>
                  <a:lnTo>
                    <a:pt x="732045" y="467708"/>
                  </a:lnTo>
                  <a:cubicBezTo>
                    <a:pt x="732045" y="478449"/>
                    <a:pt x="725572" y="483392"/>
                    <a:pt x="717577" y="47844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9" name="Google Shape;419;p15"/>
            <p:cNvSpPr/>
            <p:nvPr/>
          </p:nvSpPr>
          <p:spPr>
            <a:xfrm>
              <a:off x="3715090" y="2264376"/>
              <a:ext cx="732044" cy="480312"/>
            </a:xfrm>
            <a:custGeom>
              <a:rect b="b" l="l" r="r" t="t"/>
              <a:pathLst>
                <a:path extrusionOk="0" h="480312" w="732044">
                  <a:moveTo>
                    <a:pt x="717577" y="478598"/>
                  </a:moveTo>
                  <a:lnTo>
                    <a:pt x="14468" y="73195"/>
                  </a:lnTo>
                  <a:cubicBezTo>
                    <a:pt x="5521" y="66836"/>
                    <a:pt x="152" y="56599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717577" y="407023"/>
                  </a:lnTo>
                  <a:cubicBezTo>
                    <a:pt x="726505" y="413449"/>
                    <a:pt x="731864" y="423696"/>
                    <a:pt x="732045" y="434684"/>
                  </a:cubicBezTo>
                  <a:lnTo>
                    <a:pt x="732045" y="467667"/>
                  </a:lnTo>
                  <a:cubicBezTo>
                    <a:pt x="732045" y="478313"/>
                    <a:pt x="725572" y="483161"/>
                    <a:pt x="717577" y="478598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0" name="Google Shape;420;p15"/>
            <p:cNvSpPr/>
            <p:nvPr/>
          </p:nvSpPr>
          <p:spPr>
            <a:xfrm>
              <a:off x="3715090" y="2389467"/>
              <a:ext cx="599361" cy="403889"/>
            </a:xfrm>
            <a:custGeom>
              <a:rect b="b" l="l" r="r" t="t"/>
              <a:pathLst>
                <a:path extrusionOk="0" h="403889" w="599361">
                  <a:moveTo>
                    <a:pt x="584893" y="402175"/>
                  </a:moveTo>
                  <a:lnTo>
                    <a:pt x="14468" y="73195"/>
                  </a:lnTo>
                  <a:cubicBezTo>
                    <a:pt x="5521" y="66836"/>
                    <a:pt x="152" y="56599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584893" y="330600"/>
                  </a:lnTo>
                  <a:cubicBezTo>
                    <a:pt x="593822" y="337026"/>
                    <a:pt x="599180" y="347272"/>
                    <a:pt x="599361" y="358261"/>
                  </a:cubicBezTo>
                  <a:lnTo>
                    <a:pt x="599361" y="391244"/>
                  </a:lnTo>
                  <a:cubicBezTo>
                    <a:pt x="599361" y="401890"/>
                    <a:pt x="592889" y="406738"/>
                    <a:pt x="584893" y="4021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" name="Google Shape;421;p15"/>
            <p:cNvSpPr/>
            <p:nvPr/>
          </p:nvSpPr>
          <p:spPr>
            <a:xfrm>
              <a:off x="4855752" y="2612272"/>
              <a:ext cx="1403078" cy="900663"/>
            </a:xfrm>
            <a:custGeom>
              <a:rect b="b" l="l" r="r" t="t"/>
              <a:pathLst>
                <a:path extrusionOk="0" h="900663" w="1403078">
                  <a:moveTo>
                    <a:pt x="1388610" y="898735"/>
                  </a:moveTo>
                  <a:lnTo>
                    <a:pt x="14468" y="106749"/>
                  </a:lnTo>
                  <a:cubicBezTo>
                    <a:pt x="5520" y="100390"/>
                    <a:pt x="152" y="90152"/>
                    <a:pt x="0" y="79183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1388610" y="794177"/>
                  </a:lnTo>
                  <a:cubicBezTo>
                    <a:pt x="1397557" y="800536"/>
                    <a:pt x="1402926" y="810773"/>
                    <a:pt x="1403078" y="821742"/>
                  </a:cubicBezTo>
                  <a:lnTo>
                    <a:pt x="1403078" y="888280"/>
                  </a:lnTo>
                  <a:cubicBezTo>
                    <a:pt x="1403078" y="898735"/>
                    <a:pt x="1396606" y="903678"/>
                    <a:pt x="1388610" y="898735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" name="Google Shape;422;p15"/>
            <p:cNvSpPr/>
            <p:nvPr/>
          </p:nvSpPr>
          <p:spPr>
            <a:xfrm>
              <a:off x="4860130" y="2805136"/>
              <a:ext cx="1263255" cy="786670"/>
            </a:xfrm>
            <a:custGeom>
              <a:rect b="b" l="l" r="r" t="t"/>
              <a:pathLst>
                <a:path extrusionOk="0" h="786670" w="1263255">
                  <a:moveTo>
                    <a:pt x="1248788" y="784956"/>
                  </a:moveTo>
                  <a:lnTo>
                    <a:pt x="14468" y="73195"/>
                  </a:lnTo>
                  <a:cubicBezTo>
                    <a:pt x="5521" y="66836"/>
                    <a:pt x="152" y="56599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1248788" y="713381"/>
                  </a:lnTo>
                  <a:cubicBezTo>
                    <a:pt x="1257716" y="719807"/>
                    <a:pt x="1263075" y="730053"/>
                    <a:pt x="1263256" y="741042"/>
                  </a:cubicBezTo>
                  <a:lnTo>
                    <a:pt x="1263256" y="774025"/>
                  </a:lnTo>
                  <a:cubicBezTo>
                    <a:pt x="1263256" y="784671"/>
                    <a:pt x="1256783" y="789519"/>
                    <a:pt x="1248788" y="784956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3" name="Google Shape;423;p15"/>
            <p:cNvSpPr/>
            <p:nvPr/>
          </p:nvSpPr>
          <p:spPr>
            <a:xfrm>
              <a:off x="4860130" y="2930227"/>
              <a:ext cx="1263255" cy="786839"/>
            </a:xfrm>
            <a:custGeom>
              <a:rect b="b" l="l" r="r" t="t"/>
              <a:pathLst>
                <a:path extrusionOk="0" h="786839" w="1263255">
                  <a:moveTo>
                    <a:pt x="1248788" y="784956"/>
                  </a:moveTo>
                  <a:lnTo>
                    <a:pt x="14468" y="73290"/>
                  </a:lnTo>
                  <a:cubicBezTo>
                    <a:pt x="5540" y="66864"/>
                    <a:pt x="181" y="56617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4"/>
                  </a:cubicBezTo>
                  <a:lnTo>
                    <a:pt x="1248788" y="713856"/>
                  </a:lnTo>
                  <a:cubicBezTo>
                    <a:pt x="1257735" y="720215"/>
                    <a:pt x="1263104" y="730453"/>
                    <a:pt x="1263256" y="741422"/>
                  </a:cubicBezTo>
                  <a:lnTo>
                    <a:pt x="1263256" y="774405"/>
                  </a:lnTo>
                  <a:cubicBezTo>
                    <a:pt x="1263256" y="784671"/>
                    <a:pt x="1256783" y="789899"/>
                    <a:pt x="1248788" y="784956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4" name="Google Shape;424;p15"/>
            <p:cNvSpPr/>
            <p:nvPr/>
          </p:nvSpPr>
          <p:spPr>
            <a:xfrm>
              <a:off x="4860130" y="3055222"/>
              <a:ext cx="1034438" cy="654829"/>
            </a:xfrm>
            <a:custGeom>
              <a:rect b="b" l="l" r="r" t="t"/>
              <a:pathLst>
                <a:path extrusionOk="0" h="654829" w="1034438">
                  <a:moveTo>
                    <a:pt x="1019971" y="653117"/>
                  </a:moveTo>
                  <a:lnTo>
                    <a:pt x="14468" y="73290"/>
                  </a:lnTo>
                  <a:cubicBezTo>
                    <a:pt x="5540" y="66864"/>
                    <a:pt x="181" y="56618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1019971" y="581542"/>
                  </a:lnTo>
                  <a:cubicBezTo>
                    <a:pt x="1028880" y="587929"/>
                    <a:pt x="1034248" y="598157"/>
                    <a:pt x="1034438" y="609107"/>
                  </a:cubicBezTo>
                  <a:lnTo>
                    <a:pt x="1034438" y="642091"/>
                  </a:lnTo>
                  <a:cubicBezTo>
                    <a:pt x="1034438" y="652832"/>
                    <a:pt x="1027871" y="657679"/>
                    <a:pt x="1019971" y="6531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5" name="Google Shape;425;p15"/>
            <p:cNvSpPr/>
            <p:nvPr/>
          </p:nvSpPr>
          <p:spPr>
            <a:xfrm>
              <a:off x="4063456" y="1695343"/>
              <a:ext cx="283556" cy="477207"/>
            </a:xfrm>
            <a:custGeom>
              <a:rect b="b" l="l" r="r" t="t"/>
              <a:pathLst>
                <a:path extrusionOk="0" h="477207" w="283556">
                  <a:moveTo>
                    <a:pt x="269365" y="475409"/>
                  </a:moveTo>
                  <a:lnTo>
                    <a:pt x="14468" y="328646"/>
                  </a:lnTo>
                  <a:cubicBezTo>
                    <a:pt x="5521" y="322287"/>
                    <a:pt x="152" y="312050"/>
                    <a:pt x="0" y="301080"/>
                  </a:cubicBezTo>
                  <a:lnTo>
                    <a:pt x="0" y="12593"/>
                  </a:lnTo>
                  <a:cubicBezTo>
                    <a:pt x="0" y="2042"/>
                    <a:pt x="6472" y="-2901"/>
                    <a:pt x="14468" y="1757"/>
                  </a:cubicBezTo>
                  <a:lnTo>
                    <a:pt x="269080" y="148519"/>
                  </a:lnTo>
                  <a:cubicBezTo>
                    <a:pt x="278027" y="154878"/>
                    <a:pt x="283395" y="165116"/>
                    <a:pt x="283547" y="176085"/>
                  </a:cubicBezTo>
                  <a:lnTo>
                    <a:pt x="283547" y="464573"/>
                  </a:lnTo>
                  <a:cubicBezTo>
                    <a:pt x="283833" y="475409"/>
                    <a:pt x="277360" y="480066"/>
                    <a:pt x="269365" y="4754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6" name="Google Shape;426;p15"/>
            <p:cNvSpPr/>
            <p:nvPr/>
          </p:nvSpPr>
          <p:spPr>
            <a:xfrm>
              <a:off x="4408015" y="1893817"/>
              <a:ext cx="284023" cy="477216"/>
            </a:xfrm>
            <a:custGeom>
              <a:rect b="b" l="l" r="r" t="t"/>
              <a:pathLst>
                <a:path extrusionOk="0" h="477216" w="284023">
                  <a:moveTo>
                    <a:pt x="269556" y="475502"/>
                  </a:moveTo>
                  <a:lnTo>
                    <a:pt x="14468" y="328644"/>
                  </a:lnTo>
                  <a:cubicBezTo>
                    <a:pt x="5521" y="322285"/>
                    <a:pt x="152" y="312048"/>
                    <a:pt x="0" y="301079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269556" y="148518"/>
                  </a:lnTo>
                  <a:cubicBezTo>
                    <a:pt x="278484" y="154943"/>
                    <a:pt x="283842" y="165190"/>
                    <a:pt x="284023" y="176178"/>
                  </a:cubicBezTo>
                  <a:lnTo>
                    <a:pt x="284023" y="464571"/>
                  </a:lnTo>
                  <a:cubicBezTo>
                    <a:pt x="283547" y="475217"/>
                    <a:pt x="277075" y="480065"/>
                    <a:pt x="269556" y="47550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7" name="Google Shape;427;p15"/>
            <p:cNvSpPr/>
            <p:nvPr/>
          </p:nvSpPr>
          <p:spPr>
            <a:xfrm>
              <a:off x="4855752" y="1988490"/>
              <a:ext cx="1403078" cy="1286379"/>
            </a:xfrm>
            <a:custGeom>
              <a:rect b="b" l="l" r="r" t="t"/>
              <a:pathLst>
                <a:path extrusionOk="0" h="1286379" w="1403078">
                  <a:moveTo>
                    <a:pt x="1388610" y="1284884"/>
                  </a:moveTo>
                  <a:lnTo>
                    <a:pt x="14468" y="492137"/>
                  </a:lnTo>
                  <a:cubicBezTo>
                    <a:pt x="5520" y="485777"/>
                    <a:pt x="152" y="475540"/>
                    <a:pt x="0" y="464571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1388610" y="794027"/>
                  </a:lnTo>
                  <a:cubicBezTo>
                    <a:pt x="1397539" y="800452"/>
                    <a:pt x="1402897" y="810699"/>
                    <a:pt x="1403078" y="821687"/>
                  </a:cubicBezTo>
                  <a:lnTo>
                    <a:pt x="1403078" y="1273572"/>
                  </a:lnTo>
                  <a:cubicBezTo>
                    <a:pt x="1403078" y="1284218"/>
                    <a:pt x="1396606" y="1289066"/>
                    <a:pt x="1388610" y="128488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8" name="Google Shape;428;p15"/>
            <p:cNvSpPr/>
            <p:nvPr/>
          </p:nvSpPr>
          <p:spPr>
            <a:xfrm>
              <a:off x="4846614" y="1414848"/>
              <a:ext cx="423274" cy="545612"/>
            </a:xfrm>
            <a:custGeom>
              <a:rect b="b" l="l" r="r" t="t"/>
              <a:pathLst>
                <a:path extrusionOk="0" h="545612" w="423274">
                  <a:moveTo>
                    <a:pt x="211685" y="516844"/>
                  </a:moveTo>
                  <a:cubicBezTo>
                    <a:pt x="94991" y="449546"/>
                    <a:pt x="0" y="285389"/>
                    <a:pt x="0" y="150793"/>
                  </a:cubicBezTo>
                  <a:cubicBezTo>
                    <a:pt x="0" y="16197"/>
                    <a:pt x="95182" y="-38459"/>
                    <a:pt x="211685" y="28744"/>
                  </a:cubicBezTo>
                  <a:cubicBezTo>
                    <a:pt x="328187" y="95947"/>
                    <a:pt x="423274" y="260295"/>
                    <a:pt x="423274" y="394795"/>
                  </a:cubicBezTo>
                  <a:cubicBezTo>
                    <a:pt x="423274" y="529296"/>
                    <a:pt x="328283" y="584142"/>
                    <a:pt x="211685" y="516844"/>
                  </a:cubicBezTo>
                  <a:close/>
                  <a:moveTo>
                    <a:pt x="211685" y="99274"/>
                  </a:moveTo>
                  <a:cubicBezTo>
                    <a:pt x="128686" y="51747"/>
                    <a:pt x="61202" y="90434"/>
                    <a:pt x="61202" y="186058"/>
                  </a:cubicBezTo>
                  <a:cubicBezTo>
                    <a:pt x="61202" y="281682"/>
                    <a:pt x="128686" y="398502"/>
                    <a:pt x="211685" y="446314"/>
                  </a:cubicBezTo>
                  <a:cubicBezTo>
                    <a:pt x="294683" y="494126"/>
                    <a:pt x="362167" y="455249"/>
                    <a:pt x="362167" y="359531"/>
                  </a:cubicBezTo>
                  <a:cubicBezTo>
                    <a:pt x="362167" y="263811"/>
                    <a:pt x="294493" y="147561"/>
                    <a:pt x="211685" y="9927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9" name="Google Shape;429;p15"/>
            <p:cNvSpPr/>
            <p:nvPr/>
          </p:nvSpPr>
          <p:spPr>
            <a:xfrm>
              <a:off x="4846614" y="1414848"/>
              <a:ext cx="423274" cy="545629"/>
            </a:xfrm>
            <a:custGeom>
              <a:rect b="b" l="l" r="r" t="t"/>
              <a:pathLst>
                <a:path extrusionOk="0" h="545629" w="423274">
                  <a:moveTo>
                    <a:pt x="211685" y="516844"/>
                  </a:moveTo>
                  <a:cubicBezTo>
                    <a:pt x="94991" y="449546"/>
                    <a:pt x="0" y="285389"/>
                    <a:pt x="0" y="150793"/>
                  </a:cubicBezTo>
                  <a:cubicBezTo>
                    <a:pt x="0" y="16197"/>
                    <a:pt x="95182" y="-38459"/>
                    <a:pt x="211685" y="28744"/>
                  </a:cubicBezTo>
                  <a:lnTo>
                    <a:pt x="211685" y="99274"/>
                  </a:lnTo>
                  <a:cubicBezTo>
                    <a:pt x="128686" y="51747"/>
                    <a:pt x="61202" y="90434"/>
                    <a:pt x="61202" y="186058"/>
                  </a:cubicBezTo>
                  <a:cubicBezTo>
                    <a:pt x="61202" y="281682"/>
                    <a:pt x="128686" y="398502"/>
                    <a:pt x="211685" y="446314"/>
                  </a:cubicBezTo>
                  <a:cubicBezTo>
                    <a:pt x="294683" y="494126"/>
                    <a:pt x="362167" y="455249"/>
                    <a:pt x="362167" y="359531"/>
                  </a:cubicBezTo>
                  <a:lnTo>
                    <a:pt x="423274" y="394795"/>
                  </a:lnTo>
                  <a:cubicBezTo>
                    <a:pt x="423179" y="529391"/>
                    <a:pt x="328283" y="584142"/>
                    <a:pt x="211685" y="5168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0" name="Google Shape;430;p15"/>
            <p:cNvSpPr/>
            <p:nvPr/>
          </p:nvSpPr>
          <p:spPr>
            <a:xfrm>
              <a:off x="5340323" y="1699604"/>
              <a:ext cx="423179" cy="545654"/>
            </a:xfrm>
            <a:custGeom>
              <a:rect b="b" l="l" r="r" t="t"/>
              <a:pathLst>
                <a:path extrusionOk="0" h="545654" w="423179">
                  <a:moveTo>
                    <a:pt x="211589" y="516869"/>
                  </a:moveTo>
                  <a:cubicBezTo>
                    <a:pt x="94896" y="449571"/>
                    <a:pt x="0" y="285318"/>
                    <a:pt x="0" y="150817"/>
                  </a:cubicBezTo>
                  <a:cubicBezTo>
                    <a:pt x="0" y="16316"/>
                    <a:pt x="95182" y="-38529"/>
                    <a:pt x="211589" y="28769"/>
                  </a:cubicBezTo>
                  <a:cubicBezTo>
                    <a:pt x="327997" y="96066"/>
                    <a:pt x="423179" y="260224"/>
                    <a:pt x="423179" y="394820"/>
                  </a:cubicBezTo>
                  <a:cubicBezTo>
                    <a:pt x="423179" y="529416"/>
                    <a:pt x="328283" y="584167"/>
                    <a:pt x="211589" y="516869"/>
                  </a:cubicBezTo>
                  <a:close/>
                  <a:moveTo>
                    <a:pt x="211589" y="99298"/>
                  </a:moveTo>
                  <a:cubicBezTo>
                    <a:pt x="128591" y="51772"/>
                    <a:pt x="61107" y="90363"/>
                    <a:pt x="61107" y="186082"/>
                  </a:cubicBezTo>
                  <a:cubicBezTo>
                    <a:pt x="61107" y="281801"/>
                    <a:pt x="128591" y="398432"/>
                    <a:pt x="211589" y="446339"/>
                  </a:cubicBezTo>
                  <a:cubicBezTo>
                    <a:pt x="294588" y="494246"/>
                    <a:pt x="362072" y="455274"/>
                    <a:pt x="362072" y="359555"/>
                  </a:cubicBezTo>
                  <a:cubicBezTo>
                    <a:pt x="362072" y="263836"/>
                    <a:pt x="294588" y="147110"/>
                    <a:pt x="211589" y="99298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1" name="Google Shape;431;p15"/>
            <p:cNvSpPr/>
            <p:nvPr/>
          </p:nvSpPr>
          <p:spPr>
            <a:xfrm>
              <a:off x="5340323" y="1699604"/>
              <a:ext cx="332185" cy="545952"/>
            </a:xfrm>
            <a:custGeom>
              <a:rect b="b" l="l" r="r" t="t"/>
              <a:pathLst>
                <a:path extrusionOk="0" h="545952" w="332185">
                  <a:moveTo>
                    <a:pt x="211589" y="516869"/>
                  </a:moveTo>
                  <a:cubicBezTo>
                    <a:pt x="94896" y="449571"/>
                    <a:pt x="0" y="285318"/>
                    <a:pt x="0" y="150817"/>
                  </a:cubicBezTo>
                  <a:cubicBezTo>
                    <a:pt x="0" y="16316"/>
                    <a:pt x="95182" y="-38529"/>
                    <a:pt x="211589" y="28769"/>
                  </a:cubicBezTo>
                  <a:lnTo>
                    <a:pt x="211589" y="99298"/>
                  </a:lnTo>
                  <a:cubicBezTo>
                    <a:pt x="128591" y="51772"/>
                    <a:pt x="61107" y="90363"/>
                    <a:pt x="61107" y="186082"/>
                  </a:cubicBezTo>
                  <a:cubicBezTo>
                    <a:pt x="61107" y="281801"/>
                    <a:pt x="128591" y="398432"/>
                    <a:pt x="211589" y="446339"/>
                  </a:cubicBezTo>
                  <a:cubicBezTo>
                    <a:pt x="242429" y="464114"/>
                    <a:pt x="272030" y="470483"/>
                    <a:pt x="297253" y="465350"/>
                  </a:cubicBezTo>
                  <a:lnTo>
                    <a:pt x="332185" y="543389"/>
                  </a:lnTo>
                  <a:cubicBezTo>
                    <a:pt x="296682" y="550898"/>
                    <a:pt x="254993" y="541868"/>
                    <a:pt x="211589" y="5168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2" name="Google Shape;432;p15"/>
            <p:cNvSpPr/>
            <p:nvPr/>
          </p:nvSpPr>
          <p:spPr>
            <a:xfrm>
              <a:off x="5834032" y="1984194"/>
              <a:ext cx="423559" cy="545654"/>
            </a:xfrm>
            <a:custGeom>
              <a:rect b="b" l="l" r="r" t="t"/>
              <a:pathLst>
                <a:path extrusionOk="0" h="545654" w="423559">
                  <a:moveTo>
                    <a:pt x="211590" y="516869"/>
                  </a:moveTo>
                  <a:cubicBezTo>
                    <a:pt x="94896" y="449571"/>
                    <a:pt x="0" y="285318"/>
                    <a:pt x="0" y="150817"/>
                  </a:cubicBezTo>
                  <a:cubicBezTo>
                    <a:pt x="0" y="16317"/>
                    <a:pt x="95182" y="-38529"/>
                    <a:pt x="211590" y="28769"/>
                  </a:cubicBezTo>
                  <a:cubicBezTo>
                    <a:pt x="327997" y="96066"/>
                    <a:pt x="423560" y="260224"/>
                    <a:pt x="423560" y="394820"/>
                  </a:cubicBezTo>
                  <a:cubicBezTo>
                    <a:pt x="423560" y="529416"/>
                    <a:pt x="328378" y="584167"/>
                    <a:pt x="211590" y="516869"/>
                  </a:cubicBezTo>
                  <a:close/>
                  <a:moveTo>
                    <a:pt x="211590" y="99298"/>
                  </a:moveTo>
                  <a:cubicBezTo>
                    <a:pt x="128686" y="51772"/>
                    <a:pt x="61107" y="90363"/>
                    <a:pt x="61107" y="186082"/>
                  </a:cubicBezTo>
                  <a:cubicBezTo>
                    <a:pt x="61107" y="281801"/>
                    <a:pt x="128686" y="398432"/>
                    <a:pt x="211590" y="446339"/>
                  </a:cubicBezTo>
                  <a:cubicBezTo>
                    <a:pt x="294493" y="494246"/>
                    <a:pt x="362072" y="455274"/>
                    <a:pt x="362072" y="359555"/>
                  </a:cubicBezTo>
                  <a:cubicBezTo>
                    <a:pt x="362072" y="263836"/>
                    <a:pt x="294588" y="147110"/>
                    <a:pt x="211590" y="99298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" name="Google Shape;433;p15"/>
            <p:cNvSpPr/>
            <p:nvPr/>
          </p:nvSpPr>
          <p:spPr>
            <a:xfrm>
              <a:off x="5834032" y="1984177"/>
              <a:ext cx="211589" cy="286951"/>
            </a:xfrm>
            <a:custGeom>
              <a:rect b="b" l="l" r="r" t="t"/>
              <a:pathLst>
                <a:path extrusionOk="0" h="286951" w="211589">
                  <a:moveTo>
                    <a:pt x="27412" y="286951"/>
                  </a:moveTo>
                  <a:cubicBezTo>
                    <a:pt x="10194" y="243588"/>
                    <a:pt x="904" y="197477"/>
                    <a:pt x="0" y="150835"/>
                  </a:cubicBezTo>
                  <a:cubicBezTo>
                    <a:pt x="0" y="16239"/>
                    <a:pt x="95182" y="-38512"/>
                    <a:pt x="211590" y="28786"/>
                  </a:cubicBezTo>
                  <a:lnTo>
                    <a:pt x="211590" y="99315"/>
                  </a:lnTo>
                  <a:cubicBezTo>
                    <a:pt x="128686" y="51789"/>
                    <a:pt x="61107" y="90380"/>
                    <a:pt x="61107" y="186099"/>
                  </a:cubicBezTo>
                  <a:cubicBezTo>
                    <a:pt x="61830" y="219254"/>
                    <a:pt x="68540" y="252000"/>
                    <a:pt x="80905" y="2827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4" name="Google Shape;434;p15"/>
            <p:cNvSpPr/>
            <p:nvPr/>
          </p:nvSpPr>
          <p:spPr>
            <a:xfrm>
              <a:off x="5029839" y="4705642"/>
              <a:ext cx="429841" cy="247899"/>
            </a:xfrm>
            <a:custGeom>
              <a:rect b="b" l="l" r="r" t="t"/>
              <a:pathLst>
                <a:path extrusionOk="0" h="247899" w="429841">
                  <a:moveTo>
                    <a:pt x="429842" y="123950"/>
                  </a:moveTo>
                  <a:cubicBezTo>
                    <a:pt x="429842" y="192405"/>
                    <a:pt x="333619" y="247900"/>
                    <a:pt x="214921" y="247900"/>
                  </a:cubicBezTo>
                  <a:cubicBezTo>
                    <a:pt x="96224" y="247900"/>
                    <a:pt x="0" y="192406"/>
                    <a:pt x="0" y="123950"/>
                  </a:cubicBezTo>
                  <a:cubicBezTo>
                    <a:pt x="0" y="55494"/>
                    <a:pt x="96224" y="0"/>
                    <a:pt x="214921" y="0"/>
                  </a:cubicBezTo>
                  <a:cubicBezTo>
                    <a:pt x="333619" y="0"/>
                    <a:pt x="429842" y="55494"/>
                    <a:pt x="429842" y="12395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5" name="Google Shape;435;p15"/>
            <p:cNvSpPr/>
            <p:nvPr/>
          </p:nvSpPr>
          <p:spPr>
            <a:xfrm>
              <a:off x="2757750" y="4754499"/>
              <a:ext cx="429841" cy="247899"/>
            </a:xfrm>
            <a:custGeom>
              <a:rect b="b" l="l" r="r" t="t"/>
              <a:pathLst>
                <a:path extrusionOk="0" h="247899" w="429841">
                  <a:moveTo>
                    <a:pt x="429842" y="123950"/>
                  </a:moveTo>
                  <a:cubicBezTo>
                    <a:pt x="429842" y="192405"/>
                    <a:pt x="333619" y="247900"/>
                    <a:pt x="214921" y="247900"/>
                  </a:cubicBezTo>
                  <a:cubicBezTo>
                    <a:pt x="96223" y="247900"/>
                    <a:pt x="0" y="192406"/>
                    <a:pt x="0" y="123950"/>
                  </a:cubicBezTo>
                  <a:cubicBezTo>
                    <a:pt x="0" y="55494"/>
                    <a:pt x="96223" y="0"/>
                    <a:pt x="214921" y="0"/>
                  </a:cubicBezTo>
                  <a:cubicBezTo>
                    <a:pt x="333619" y="0"/>
                    <a:pt x="429842" y="55494"/>
                    <a:pt x="429842" y="12395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6" name="Google Shape;436;p15"/>
            <p:cNvSpPr/>
            <p:nvPr/>
          </p:nvSpPr>
          <p:spPr>
            <a:xfrm>
              <a:off x="5244274" y="4799933"/>
              <a:ext cx="116580" cy="90224"/>
            </a:xfrm>
            <a:custGeom>
              <a:rect b="b" l="l" r="r" t="t"/>
              <a:pathLst>
                <a:path extrusionOk="0" h="90224" w="116580">
                  <a:moveTo>
                    <a:pt x="107376" y="2"/>
                  </a:moveTo>
                  <a:cubicBezTo>
                    <a:pt x="93384" y="11314"/>
                    <a:pt x="72729" y="953"/>
                    <a:pt x="71682" y="1998"/>
                  </a:cubicBezTo>
                  <a:cubicBezTo>
                    <a:pt x="55302" y="17235"/>
                    <a:pt x="38074" y="31550"/>
                    <a:pt x="20094" y="44868"/>
                  </a:cubicBezTo>
                  <a:cubicBezTo>
                    <a:pt x="11432" y="51711"/>
                    <a:pt x="-2179" y="60932"/>
                    <a:pt x="296" y="74049"/>
                  </a:cubicBezTo>
                  <a:cubicBezTo>
                    <a:pt x="4674" y="97622"/>
                    <a:pt x="42366" y="90398"/>
                    <a:pt x="56644" y="83554"/>
                  </a:cubicBezTo>
                  <a:cubicBezTo>
                    <a:pt x="70921" y="76711"/>
                    <a:pt x="82438" y="64544"/>
                    <a:pt x="95954" y="56084"/>
                  </a:cubicBezTo>
                  <a:cubicBezTo>
                    <a:pt x="105472" y="50095"/>
                    <a:pt x="114990" y="47054"/>
                    <a:pt x="116513" y="34887"/>
                  </a:cubicBezTo>
                  <a:cubicBezTo>
                    <a:pt x="117370" y="27187"/>
                    <a:pt x="109850" y="-283"/>
                    <a:pt x="107376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7" name="Google Shape;437;p15"/>
            <p:cNvSpPr/>
            <p:nvPr/>
          </p:nvSpPr>
          <p:spPr>
            <a:xfrm>
              <a:off x="5244760" y="4829592"/>
              <a:ext cx="116051" cy="60483"/>
            </a:xfrm>
            <a:custGeom>
              <a:rect b="b" l="l" r="r" t="t"/>
              <a:pathLst>
                <a:path extrusionOk="0" h="60483" w="116051">
                  <a:moveTo>
                    <a:pt x="115837" y="0"/>
                  </a:moveTo>
                  <a:cubicBezTo>
                    <a:pt x="113933" y="11597"/>
                    <a:pt x="104605" y="14828"/>
                    <a:pt x="95087" y="20722"/>
                  </a:cubicBezTo>
                  <a:cubicBezTo>
                    <a:pt x="81381" y="29182"/>
                    <a:pt x="69388" y="41443"/>
                    <a:pt x="55110" y="48572"/>
                  </a:cubicBezTo>
                  <a:cubicBezTo>
                    <a:pt x="40833" y="55701"/>
                    <a:pt x="9233" y="61880"/>
                    <a:pt x="0" y="45055"/>
                  </a:cubicBezTo>
                  <a:cubicBezTo>
                    <a:pt x="5045" y="67773"/>
                    <a:pt x="42071" y="60644"/>
                    <a:pt x="56157" y="53515"/>
                  </a:cubicBezTo>
                  <a:cubicBezTo>
                    <a:pt x="70244" y="46386"/>
                    <a:pt x="81952" y="34505"/>
                    <a:pt x="95468" y="26045"/>
                  </a:cubicBezTo>
                  <a:cubicBezTo>
                    <a:pt x="104986" y="20056"/>
                    <a:pt x="114504" y="17015"/>
                    <a:pt x="116027" y="4848"/>
                  </a:cubicBezTo>
                  <a:cubicBezTo>
                    <a:pt x="116093" y="3232"/>
                    <a:pt x="116027" y="1606"/>
                    <a:pt x="11583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8" name="Google Shape;438;p15"/>
            <p:cNvSpPr/>
            <p:nvPr/>
          </p:nvSpPr>
          <p:spPr>
            <a:xfrm>
              <a:off x="5124630" y="4754816"/>
              <a:ext cx="116569" cy="86887"/>
            </a:xfrm>
            <a:custGeom>
              <a:rect b="b" l="l" r="r" t="t"/>
              <a:pathLst>
                <a:path extrusionOk="0" h="86887" w="116569">
                  <a:moveTo>
                    <a:pt x="105663" y="63"/>
                  </a:moveTo>
                  <a:cubicBezTo>
                    <a:pt x="91671" y="11470"/>
                    <a:pt x="67590" y="-982"/>
                    <a:pt x="66162" y="63"/>
                  </a:cubicBezTo>
                  <a:cubicBezTo>
                    <a:pt x="51656" y="14825"/>
                    <a:pt x="36275" y="28693"/>
                    <a:pt x="20094" y="41602"/>
                  </a:cubicBezTo>
                  <a:cubicBezTo>
                    <a:pt x="11432" y="48446"/>
                    <a:pt x="-2179" y="57666"/>
                    <a:pt x="296" y="70783"/>
                  </a:cubicBezTo>
                  <a:cubicBezTo>
                    <a:pt x="4674" y="94261"/>
                    <a:pt x="42367" y="87037"/>
                    <a:pt x="56644" y="80288"/>
                  </a:cubicBezTo>
                  <a:cubicBezTo>
                    <a:pt x="70921" y="73540"/>
                    <a:pt x="82438" y="61278"/>
                    <a:pt x="95954" y="52818"/>
                  </a:cubicBezTo>
                  <a:cubicBezTo>
                    <a:pt x="105472" y="46830"/>
                    <a:pt x="114990" y="43313"/>
                    <a:pt x="116513" y="31621"/>
                  </a:cubicBezTo>
                  <a:cubicBezTo>
                    <a:pt x="117370" y="23922"/>
                    <a:pt x="108137" y="-222"/>
                    <a:pt x="105663" y="63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9" name="Google Shape;439;p15"/>
            <p:cNvSpPr/>
            <p:nvPr/>
          </p:nvSpPr>
          <p:spPr>
            <a:xfrm>
              <a:off x="5124926" y="4782825"/>
              <a:ext cx="116097" cy="60673"/>
            </a:xfrm>
            <a:custGeom>
              <a:rect b="b" l="l" r="r" t="t"/>
              <a:pathLst>
                <a:path extrusionOk="0" h="60673" w="116097">
                  <a:moveTo>
                    <a:pt x="115741" y="0"/>
                  </a:moveTo>
                  <a:cubicBezTo>
                    <a:pt x="114218" y="11407"/>
                    <a:pt x="104700" y="14828"/>
                    <a:pt x="95182" y="20912"/>
                  </a:cubicBezTo>
                  <a:cubicBezTo>
                    <a:pt x="81476" y="29372"/>
                    <a:pt x="69388" y="41634"/>
                    <a:pt x="55205" y="48858"/>
                  </a:cubicBezTo>
                  <a:cubicBezTo>
                    <a:pt x="41023" y="56082"/>
                    <a:pt x="9233" y="62070"/>
                    <a:pt x="0" y="45246"/>
                  </a:cubicBezTo>
                  <a:cubicBezTo>
                    <a:pt x="5045" y="67964"/>
                    <a:pt x="42071" y="60835"/>
                    <a:pt x="56157" y="53706"/>
                  </a:cubicBezTo>
                  <a:cubicBezTo>
                    <a:pt x="70244" y="46577"/>
                    <a:pt x="82047" y="34695"/>
                    <a:pt x="95468" y="26235"/>
                  </a:cubicBezTo>
                  <a:cubicBezTo>
                    <a:pt x="104986" y="20246"/>
                    <a:pt x="114504" y="16730"/>
                    <a:pt x="116027" y="5133"/>
                  </a:cubicBezTo>
                  <a:cubicBezTo>
                    <a:pt x="116179" y="3413"/>
                    <a:pt x="116084" y="1692"/>
                    <a:pt x="115741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0" name="Google Shape;440;p15"/>
            <p:cNvSpPr/>
            <p:nvPr/>
          </p:nvSpPr>
          <p:spPr>
            <a:xfrm>
              <a:off x="5154433" y="4234936"/>
              <a:ext cx="200389" cy="574156"/>
            </a:xfrm>
            <a:custGeom>
              <a:rect b="b" l="l" r="r" t="t"/>
              <a:pathLst>
                <a:path extrusionOk="0" h="574156" w="200389">
                  <a:moveTo>
                    <a:pt x="197978" y="49713"/>
                  </a:moveTo>
                  <a:cubicBezTo>
                    <a:pt x="197312" y="70815"/>
                    <a:pt x="190745" y="162447"/>
                    <a:pt x="187794" y="211304"/>
                  </a:cubicBezTo>
                  <a:cubicBezTo>
                    <a:pt x="184843" y="260162"/>
                    <a:pt x="184177" y="319285"/>
                    <a:pt x="184177" y="319285"/>
                  </a:cubicBezTo>
                  <a:cubicBezTo>
                    <a:pt x="184177" y="319285"/>
                    <a:pt x="192553" y="354645"/>
                    <a:pt x="197978" y="396183"/>
                  </a:cubicBezTo>
                  <a:cubicBezTo>
                    <a:pt x="203404" y="437722"/>
                    <a:pt x="197978" y="568896"/>
                    <a:pt x="197978" y="568896"/>
                  </a:cubicBezTo>
                  <a:cubicBezTo>
                    <a:pt x="187080" y="575911"/>
                    <a:pt x="173088" y="575911"/>
                    <a:pt x="162190" y="568896"/>
                  </a:cubicBezTo>
                  <a:cubicBezTo>
                    <a:pt x="162190" y="568896"/>
                    <a:pt x="139822" y="464337"/>
                    <a:pt x="129448" y="416810"/>
                  </a:cubicBezTo>
                  <a:cubicBezTo>
                    <a:pt x="119073" y="369283"/>
                    <a:pt x="117359" y="342193"/>
                    <a:pt x="111934" y="312916"/>
                  </a:cubicBezTo>
                  <a:cubicBezTo>
                    <a:pt x="105462" y="277462"/>
                    <a:pt x="91375" y="111973"/>
                    <a:pt x="91375" y="111973"/>
                  </a:cubicBezTo>
                  <a:lnTo>
                    <a:pt x="85759" y="111973"/>
                  </a:lnTo>
                  <a:lnTo>
                    <a:pt x="70815" y="298753"/>
                  </a:lnTo>
                  <a:cubicBezTo>
                    <a:pt x="75479" y="312508"/>
                    <a:pt x="78668" y="326718"/>
                    <a:pt x="80334" y="341147"/>
                  </a:cubicBezTo>
                  <a:cubicBezTo>
                    <a:pt x="84426" y="371660"/>
                    <a:pt x="76050" y="524696"/>
                    <a:pt x="76050" y="524696"/>
                  </a:cubicBezTo>
                  <a:cubicBezTo>
                    <a:pt x="63896" y="531473"/>
                    <a:pt x="48952" y="530846"/>
                    <a:pt x="37406" y="523080"/>
                  </a:cubicBezTo>
                  <a:cubicBezTo>
                    <a:pt x="37406" y="523080"/>
                    <a:pt x="0" y="320331"/>
                    <a:pt x="0" y="289533"/>
                  </a:cubicBezTo>
                  <a:cubicBezTo>
                    <a:pt x="0" y="269097"/>
                    <a:pt x="3522" y="0"/>
                    <a:pt x="35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1" name="Google Shape;441;p15"/>
            <p:cNvSpPr/>
            <p:nvPr/>
          </p:nvSpPr>
          <p:spPr>
            <a:xfrm>
              <a:off x="5199628" y="3876679"/>
              <a:ext cx="128464" cy="124722"/>
            </a:xfrm>
            <a:custGeom>
              <a:rect b="b" l="l" r="r" t="t"/>
              <a:pathLst>
                <a:path extrusionOk="0" h="124722" w="128464">
                  <a:moveTo>
                    <a:pt x="102147" y="0"/>
                  </a:moveTo>
                  <a:cubicBezTo>
                    <a:pt x="102147" y="0"/>
                    <a:pt x="99767" y="46006"/>
                    <a:pt x="100814" y="50093"/>
                  </a:cubicBezTo>
                  <a:cubicBezTo>
                    <a:pt x="101861" y="54181"/>
                    <a:pt x="121945" y="67678"/>
                    <a:pt x="127846" y="72431"/>
                  </a:cubicBezTo>
                  <a:cubicBezTo>
                    <a:pt x="133747" y="77183"/>
                    <a:pt x="95960" y="114445"/>
                    <a:pt x="77590" y="122904"/>
                  </a:cubicBezTo>
                  <a:cubicBezTo>
                    <a:pt x="59220" y="131364"/>
                    <a:pt x="1444" y="109122"/>
                    <a:pt x="112" y="80606"/>
                  </a:cubicBezTo>
                  <a:cubicBezTo>
                    <a:pt x="-1221" y="52089"/>
                    <a:pt x="9630" y="28136"/>
                    <a:pt x="19148" y="26900"/>
                  </a:cubicBezTo>
                  <a:cubicBezTo>
                    <a:pt x="28666" y="25665"/>
                    <a:pt x="102147" y="0"/>
                    <a:pt x="102147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2" name="Google Shape;442;p15"/>
            <p:cNvSpPr/>
            <p:nvPr/>
          </p:nvSpPr>
          <p:spPr>
            <a:xfrm>
              <a:off x="4996526" y="3906336"/>
              <a:ext cx="182485" cy="357686"/>
            </a:xfrm>
            <a:custGeom>
              <a:rect b="b" l="l" r="r" t="t"/>
              <a:pathLst>
                <a:path extrusionOk="0" h="357686" w="182485">
                  <a:moveTo>
                    <a:pt x="179037" y="55702"/>
                  </a:moveTo>
                  <a:cubicBezTo>
                    <a:pt x="176277" y="35455"/>
                    <a:pt x="189697" y="16159"/>
                    <a:pt x="176752" y="0"/>
                  </a:cubicBezTo>
                  <a:cubicBezTo>
                    <a:pt x="131255" y="44485"/>
                    <a:pt x="136966" y="162352"/>
                    <a:pt x="126687" y="237634"/>
                  </a:cubicBezTo>
                  <a:cubicBezTo>
                    <a:pt x="92897" y="272899"/>
                    <a:pt x="25032" y="307594"/>
                    <a:pt x="5901" y="316243"/>
                  </a:cubicBezTo>
                  <a:cubicBezTo>
                    <a:pt x="2379" y="317764"/>
                    <a:pt x="-572" y="319475"/>
                    <a:pt x="95" y="323182"/>
                  </a:cubicBezTo>
                  <a:cubicBezTo>
                    <a:pt x="2665" y="335739"/>
                    <a:pt x="8061" y="347535"/>
                    <a:pt x="15895" y="357687"/>
                  </a:cubicBezTo>
                  <a:cubicBezTo>
                    <a:pt x="60821" y="338676"/>
                    <a:pt x="93183" y="327270"/>
                    <a:pt x="149150" y="274040"/>
                  </a:cubicBezTo>
                  <a:cubicBezTo>
                    <a:pt x="154509" y="268175"/>
                    <a:pt x="159287" y="261806"/>
                    <a:pt x="163427" y="255029"/>
                  </a:cubicBezTo>
                  <a:cubicBezTo>
                    <a:pt x="179608" y="207502"/>
                    <a:pt x="183605" y="90776"/>
                    <a:pt x="179037" y="5570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3" name="Google Shape;443;p15"/>
            <p:cNvSpPr/>
            <p:nvPr/>
          </p:nvSpPr>
          <p:spPr>
            <a:xfrm>
              <a:off x="5154414" y="3894094"/>
              <a:ext cx="208226" cy="419055"/>
            </a:xfrm>
            <a:custGeom>
              <a:rect b="b" l="l" r="r" t="t"/>
              <a:pathLst>
                <a:path extrusionOk="0" h="419055" w="208226">
                  <a:moveTo>
                    <a:pt x="152500" y="40568"/>
                  </a:moveTo>
                  <a:cubicBezTo>
                    <a:pt x="152500" y="40568"/>
                    <a:pt x="119091" y="90376"/>
                    <a:pt x="72357" y="95033"/>
                  </a:cubicBezTo>
                  <a:cubicBezTo>
                    <a:pt x="57699" y="80585"/>
                    <a:pt x="56366" y="29066"/>
                    <a:pt x="76736" y="12527"/>
                  </a:cubicBezTo>
                  <a:cubicBezTo>
                    <a:pt x="76736" y="12527"/>
                    <a:pt x="57699" y="-2491"/>
                    <a:pt x="45135" y="360"/>
                  </a:cubicBezTo>
                  <a:cubicBezTo>
                    <a:pt x="31448" y="8744"/>
                    <a:pt x="21301" y="21823"/>
                    <a:pt x="16580" y="37146"/>
                  </a:cubicBezTo>
                  <a:cubicBezTo>
                    <a:pt x="4702" y="71346"/>
                    <a:pt x="-885" y="107419"/>
                    <a:pt x="114" y="143606"/>
                  </a:cubicBezTo>
                  <a:cubicBezTo>
                    <a:pt x="875" y="192463"/>
                    <a:pt x="114" y="341698"/>
                    <a:pt x="114" y="341698"/>
                  </a:cubicBezTo>
                  <a:cubicBezTo>
                    <a:pt x="114" y="341698"/>
                    <a:pt x="6681" y="373256"/>
                    <a:pt x="48942" y="396734"/>
                  </a:cubicBezTo>
                  <a:cubicBezTo>
                    <a:pt x="91203" y="420212"/>
                    <a:pt x="122423" y="422493"/>
                    <a:pt x="151073" y="415745"/>
                  </a:cubicBezTo>
                  <a:cubicBezTo>
                    <a:pt x="174678" y="410231"/>
                    <a:pt x="194190" y="401866"/>
                    <a:pt x="202376" y="384757"/>
                  </a:cubicBezTo>
                  <a:cubicBezTo>
                    <a:pt x="200282" y="350538"/>
                    <a:pt x="184957" y="261187"/>
                    <a:pt x="190668" y="218223"/>
                  </a:cubicBezTo>
                  <a:cubicBezTo>
                    <a:pt x="196379" y="175259"/>
                    <a:pt x="205517" y="143036"/>
                    <a:pt x="207801" y="108246"/>
                  </a:cubicBezTo>
                  <a:cubicBezTo>
                    <a:pt x="210086" y="73456"/>
                    <a:pt x="203233" y="74122"/>
                    <a:pt x="185814" y="61765"/>
                  </a:cubicBezTo>
                  <a:cubicBezTo>
                    <a:pt x="175239" y="53904"/>
                    <a:pt x="164103" y="46813"/>
                    <a:pt x="152500" y="4056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4" name="Google Shape;444;p15"/>
            <p:cNvSpPr/>
            <p:nvPr/>
          </p:nvSpPr>
          <p:spPr>
            <a:xfrm>
              <a:off x="5194395" y="3747198"/>
              <a:ext cx="138431" cy="168252"/>
            </a:xfrm>
            <a:custGeom>
              <a:rect b="b" l="l" r="r" t="t"/>
              <a:pathLst>
                <a:path extrusionOk="0" h="168252" w="138431">
                  <a:moveTo>
                    <a:pt x="3060" y="60853"/>
                  </a:moveTo>
                  <a:lnTo>
                    <a:pt x="3060" y="60853"/>
                  </a:lnTo>
                  <a:cubicBezTo>
                    <a:pt x="8581" y="25112"/>
                    <a:pt x="34375" y="-1978"/>
                    <a:pt x="71211" y="113"/>
                  </a:cubicBezTo>
                  <a:cubicBezTo>
                    <a:pt x="110416" y="2252"/>
                    <a:pt x="140465" y="35740"/>
                    <a:pt x="138324" y="74892"/>
                  </a:cubicBezTo>
                  <a:cubicBezTo>
                    <a:pt x="138314" y="74930"/>
                    <a:pt x="138314" y="74978"/>
                    <a:pt x="138314" y="75016"/>
                  </a:cubicBezTo>
                  <a:cubicBezTo>
                    <a:pt x="137105" y="96983"/>
                    <a:pt x="125655" y="117105"/>
                    <a:pt x="107380" y="129386"/>
                  </a:cubicBezTo>
                  <a:cubicBezTo>
                    <a:pt x="106057" y="134804"/>
                    <a:pt x="104144" y="140071"/>
                    <a:pt x="101669" y="145070"/>
                  </a:cubicBezTo>
                  <a:cubicBezTo>
                    <a:pt x="88629" y="160279"/>
                    <a:pt x="49128" y="169689"/>
                    <a:pt x="37802" y="168073"/>
                  </a:cubicBezTo>
                  <a:cubicBezTo>
                    <a:pt x="23981" y="166847"/>
                    <a:pt x="12322" y="157313"/>
                    <a:pt x="8391" y="144025"/>
                  </a:cubicBezTo>
                  <a:cubicBezTo>
                    <a:pt x="-3793" y="115984"/>
                    <a:pt x="15" y="78533"/>
                    <a:pt x="3060" y="6085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5" name="Google Shape;445;p15"/>
            <p:cNvSpPr/>
            <p:nvPr/>
          </p:nvSpPr>
          <p:spPr>
            <a:xfrm>
              <a:off x="5199668" y="3732408"/>
              <a:ext cx="146095" cy="144175"/>
            </a:xfrm>
            <a:custGeom>
              <a:rect b="b" l="l" r="r" t="t"/>
              <a:pathLst>
                <a:path extrusionOk="0" h="144175" w="146095">
                  <a:moveTo>
                    <a:pt x="102106" y="144176"/>
                  </a:moveTo>
                  <a:lnTo>
                    <a:pt x="102106" y="144176"/>
                  </a:lnTo>
                  <a:lnTo>
                    <a:pt x="98680" y="113093"/>
                  </a:lnTo>
                  <a:cubicBezTo>
                    <a:pt x="98680" y="113093"/>
                    <a:pt x="124189" y="47126"/>
                    <a:pt x="63939" y="59768"/>
                  </a:cubicBezTo>
                  <a:cubicBezTo>
                    <a:pt x="24152" y="68133"/>
                    <a:pt x="14158" y="71745"/>
                    <a:pt x="2070" y="45130"/>
                  </a:cubicBezTo>
                  <a:cubicBezTo>
                    <a:pt x="-10018" y="18515"/>
                    <a:pt x="32624" y="-5534"/>
                    <a:pt x="83355" y="1120"/>
                  </a:cubicBezTo>
                  <a:cubicBezTo>
                    <a:pt x="119563" y="4913"/>
                    <a:pt x="146823" y="35777"/>
                    <a:pt x="146081" y="72125"/>
                  </a:cubicBezTo>
                  <a:cubicBezTo>
                    <a:pt x="144748" y="91706"/>
                    <a:pt x="139513" y="131439"/>
                    <a:pt x="102106" y="144176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6" name="Google Shape;446;p15"/>
            <p:cNvSpPr/>
            <p:nvPr/>
          </p:nvSpPr>
          <p:spPr>
            <a:xfrm>
              <a:off x="5186268" y="3976961"/>
              <a:ext cx="186859" cy="320520"/>
            </a:xfrm>
            <a:custGeom>
              <a:rect b="b" l="l" r="r" t="t"/>
              <a:pathLst>
                <a:path extrusionOk="0" h="320520" w="186859">
                  <a:moveTo>
                    <a:pt x="186131" y="4943"/>
                  </a:moveTo>
                  <a:cubicBezTo>
                    <a:pt x="168713" y="0"/>
                    <a:pt x="182039" y="4088"/>
                    <a:pt x="168713" y="0"/>
                  </a:cubicBezTo>
                  <a:cubicBezTo>
                    <a:pt x="123216" y="44485"/>
                    <a:pt x="128832" y="120813"/>
                    <a:pt x="118552" y="196286"/>
                  </a:cubicBezTo>
                  <a:cubicBezTo>
                    <a:pt x="93424" y="237729"/>
                    <a:pt x="241" y="293906"/>
                    <a:pt x="241" y="293906"/>
                  </a:cubicBezTo>
                  <a:cubicBezTo>
                    <a:pt x="-901" y="301986"/>
                    <a:pt x="1859" y="304362"/>
                    <a:pt x="11948" y="320521"/>
                  </a:cubicBezTo>
                  <a:cubicBezTo>
                    <a:pt x="63842" y="300693"/>
                    <a:pt x="111042" y="270295"/>
                    <a:pt x="150533" y="231266"/>
                  </a:cubicBezTo>
                  <a:cubicBezTo>
                    <a:pt x="152818" y="229174"/>
                    <a:pt x="156054" y="228604"/>
                    <a:pt x="157006" y="225752"/>
                  </a:cubicBezTo>
                  <a:cubicBezTo>
                    <a:pt x="172901" y="177655"/>
                    <a:pt x="190700" y="40018"/>
                    <a:pt x="186131" y="494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7" name="Google Shape;447;p15"/>
            <p:cNvSpPr/>
            <p:nvPr/>
          </p:nvSpPr>
          <p:spPr>
            <a:xfrm>
              <a:off x="4957596" y="4074866"/>
              <a:ext cx="216348" cy="290578"/>
            </a:xfrm>
            <a:custGeom>
              <a:rect b="b" l="l" r="r" t="t"/>
              <a:pathLst>
                <a:path extrusionOk="0" h="290578" w="216348">
                  <a:moveTo>
                    <a:pt x="0" y="0"/>
                  </a:moveTo>
                  <a:lnTo>
                    <a:pt x="67770" y="231360"/>
                  </a:lnTo>
                  <a:lnTo>
                    <a:pt x="216349" y="290579"/>
                  </a:lnTo>
                  <a:lnTo>
                    <a:pt x="162190" y="65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8" name="Google Shape;448;p15"/>
            <p:cNvSpPr/>
            <p:nvPr/>
          </p:nvSpPr>
          <p:spPr>
            <a:xfrm>
              <a:off x="5101717" y="4257084"/>
              <a:ext cx="109578" cy="53390"/>
            </a:xfrm>
            <a:custGeom>
              <a:rect b="b" l="l" r="r" t="t"/>
              <a:pathLst>
                <a:path extrusionOk="0" h="53390" w="109578">
                  <a:moveTo>
                    <a:pt x="108112" y="15494"/>
                  </a:moveTo>
                  <a:cubicBezTo>
                    <a:pt x="105923" y="7604"/>
                    <a:pt x="100212" y="9505"/>
                    <a:pt x="93739" y="11502"/>
                  </a:cubicBezTo>
                  <a:cubicBezTo>
                    <a:pt x="86772" y="14353"/>
                    <a:pt x="79100" y="15019"/>
                    <a:pt x="71752" y="13403"/>
                  </a:cubicBezTo>
                  <a:cubicBezTo>
                    <a:pt x="66003" y="10627"/>
                    <a:pt x="60683" y="7043"/>
                    <a:pt x="55952" y="2757"/>
                  </a:cubicBezTo>
                  <a:cubicBezTo>
                    <a:pt x="53077" y="1017"/>
                    <a:pt x="49794" y="67"/>
                    <a:pt x="46434" y="0"/>
                  </a:cubicBezTo>
                  <a:cubicBezTo>
                    <a:pt x="46434" y="1996"/>
                    <a:pt x="49860" y="13688"/>
                    <a:pt x="49860" y="13688"/>
                  </a:cubicBezTo>
                  <a:cubicBezTo>
                    <a:pt x="49860" y="13688"/>
                    <a:pt x="17308" y="13688"/>
                    <a:pt x="13977" y="13688"/>
                  </a:cubicBezTo>
                  <a:cubicBezTo>
                    <a:pt x="11045" y="13070"/>
                    <a:pt x="8171" y="14952"/>
                    <a:pt x="7552" y="17880"/>
                  </a:cubicBezTo>
                  <a:cubicBezTo>
                    <a:pt x="7200" y="19572"/>
                    <a:pt x="7676" y="21339"/>
                    <a:pt x="8837" y="22623"/>
                  </a:cubicBezTo>
                  <a:cubicBezTo>
                    <a:pt x="8104" y="22680"/>
                    <a:pt x="7381" y="22680"/>
                    <a:pt x="6648" y="22623"/>
                  </a:cubicBezTo>
                  <a:cubicBezTo>
                    <a:pt x="-15" y="21102"/>
                    <a:pt x="-2870" y="31368"/>
                    <a:pt x="3792" y="32889"/>
                  </a:cubicBezTo>
                  <a:cubicBezTo>
                    <a:pt x="5582" y="33231"/>
                    <a:pt x="7399" y="33487"/>
                    <a:pt x="9218" y="33649"/>
                  </a:cubicBezTo>
                  <a:cubicBezTo>
                    <a:pt x="4839" y="35360"/>
                    <a:pt x="3792" y="42584"/>
                    <a:pt x="9218" y="43154"/>
                  </a:cubicBezTo>
                  <a:lnTo>
                    <a:pt x="10836" y="43154"/>
                  </a:lnTo>
                  <a:cubicBezTo>
                    <a:pt x="11645" y="43373"/>
                    <a:pt x="12501" y="43373"/>
                    <a:pt x="13310" y="43154"/>
                  </a:cubicBezTo>
                  <a:lnTo>
                    <a:pt x="14262" y="43154"/>
                  </a:lnTo>
                  <a:cubicBezTo>
                    <a:pt x="13701" y="46358"/>
                    <a:pt x="15852" y="49418"/>
                    <a:pt x="19059" y="49970"/>
                  </a:cubicBezTo>
                  <a:cubicBezTo>
                    <a:pt x="19107" y="49979"/>
                    <a:pt x="19164" y="49989"/>
                    <a:pt x="19212" y="49998"/>
                  </a:cubicBezTo>
                  <a:cubicBezTo>
                    <a:pt x="35107" y="52089"/>
                    <a:pt x="58522" y="58458"/>
                    <a:pt x="72894" y="45341"/>
                  </a:cubicBezTo>
                  <a:cubicBezTo>
                    <a:pt x="82774" y="44295"/>
                    <a:pt x="92416" y="41662"/>
                    <a:pt x="101449" y="37546"/>
                  </a:cubicBezTo>
                  <a:cubicBezTo>
                    <a:pt x="110491" y="33839"/>
                    <a:pt x="110777" y="24904"/>
                    <a:pt x="108112" y="1549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9" name="Google Shape;449;p15"/>
            <p:cNvSpPr/>
            <p:nvPr/>
          </p:nvSpPr>
          <p:spPr>
            <a:xfrm>
              <a:off x="4984781" y="4223327"/>
              <a:ext cx="67863" cy="55821"/>
            </a:xfrm>
            <a:custGeom>
              <a:rect b="b" l="l" r="r" t="t"/>
              <a:pathLst>
                <a:path extrusionOk="0" h="55821" w="67863">
                  <a:moveTo>
                    <a:pt x="62477" y="30335"/>
                  </a:moveTo>
                  <a:lnTo>
                    <a:pt x="60192" y="30335"/>
                  </a:lnTo>
                  <a:cubicBezTo>
                    <a:pt x="62420" y="28253"/>
                    <a:pt x="62534" y="24764"/>
                    <a:pt x="60459" y="22540"/>
                  </a:cubicBezTo>
                  <a:cubicBezTo>
                    <a:pt x="59564" y="21590"/>
                    <a:pt x="58355" y="20981"/>
                    <a:pt x="57051" y="20829"/>
                  </a:cubicBezTo>
                  <a:cubicBezTo>
                    <a:pt x="53720" y="20829"/>
                    <a:pt x="20216" y="13890"/>
                    <a:pt x="20216" y="13890"/>
                  </a:cubicBezTo>
                  <a:lnTo>
                    <a:pt x="16123" y="108"/>
                  </a:lnTo>
                  <a:cubicBezTo>
                    <a:pt x="16123" y="-653"/>
                    <a:pt x="10317" y="2864"/>
                    <a:pt x="10127" y="2959"/>
                  </a:cubicBezTo>
                  <a:cubicBezTo>
                    <a:pt x="4406" y="6723"/>
                    <a:pt x="694" y="12873"/>
                    <a:pt x="37" y="19689"/>
                  </a:cubicBezTo>
                  <a:cubicBezTo>
                    <a:pt x="-400" y="29232"/>
                    <a:pt x="3035" y="38557"/>
                    <a:pt x="9555" y="45543"/>
                  </a:cubicBezTo>
                  <a:cubicBezTo>
                    <a:pt x="15638" y="51503"/>
                    <a:pt x="23785" y="54906"/>
                    <a:pt x="32304" y="55049"/>
                  </a:cubicBezTo>
                  <a:cubicBezTo>
                    <a:pt x="36302" y="55049"/>
                    <a:pt x="40204" y="55049"/>
                    <a:pt x="43726" y="55809"/>
                  </a:cubicBezTo>
                  <a:cubicBezTo>
                    <a:pt x="46981" y="56018"/>
                    <a:pt x="49789" y="53556"/>
                    <a:pt x="49998" y="50305"/>
                  </a:cubicBezTo>
                  <a:cubicBezTo>
                    <a:pt x="49998" y="50210"/>
                    <a:pt x="50008" y="50106"/>
                    <a:pt x="50008" y="50011"/>
                  </a:cubicBezTo>
                  <a:lnTo>
                    <a:pt x="51055" y="50011"/>
                  </a:lnTo>
                  <a:cubicBezTo>
                    <a:pt x="51835" y="50201"/>
                    <a:pt x="52654" y="50201"/>
                    <a:pt x="53435" y="50011"/>
                  </a:cubicBezTo>
                  <a:lnTo>
                    <a:pt x="55148" y="50011"/>
                  </a:lnTo>
                  <a:cubicBezTo>
                    <a:pt x="60859" y="50011"/>
                    <a:pt x="61334" y="42977"/>
                    <a:pt x="57432" y="40505"/>
                  </a:cubicBezTo>
                  <a:cubicBezTo>
                    <a:pt x="59240" y="40505"/>
                    <a:pt x="61049" y="40505"/>
                    <a:pt x="62953" y="40505"/>
                  </a:cubicBezTo>
                  <a:cubicBezTo>
                    <a:pt x="69901" y="40885"/>
                    <a:pt x="69234" y="30239"/>
                    <a:pt x="62477" y="30335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0" name="Google Shape;450;p15"/>
            <p:cNvSpPr/>
            <p:nvPr/>
          </p:nvSpPr>
          <p:spPr>
            <a:xfrm>
              <a:off x="5132255" y="3894454"/>
              <a:ext cx="67293" cy="97715"/>
            </a:xfrm>
            <a:custGeom>
              <a:rect b="b" l="l" r="r" t="t"/>
              <a:pathLst>
                <a:path extrusionOk="0" h="97715" w="67293">
                  <a:moveTo>
                    <a:pt x="24367" y="97715"/>
                  </a:moveTo>
                  <a:cubicBezTo>
                    <a:pt x="15153" y="97344"/>
                    <a:pt x="6435" y="93466"/>
                    <a:pt x="0" y="86879"/>
                  </a:cubicBezTo>
                  <a:cubicBezTo>
                    <a:pt x="1333" y="69769"/>
                    <a:pt x="23224" y="4848"/>
                    <a:pt x="67294" y="0"/>
                  </a:cubicBezTo>
                  <a:cubicBezTo>
                    <a:pt x="55310" y="8431"/>
                    <a:pt x="45811" y="19923"/>
                    <a:pt x="39786" y="33269"/>
                  </a:cubicBezTo>
                  <a:cubicBezTo>
                    <a:pt x="33000" y="54323"/>
                    <a:pt x="27841" y="75872"/>
                    <a:pt x="24367" y="9771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1" name="Google Shape;451;p15"/>
            <p:cNvSpPr/>
            <p:nvPr/>
          </p:nvSpPr>
          <p:spPr>
            <a:xfrm>
              <a:off x="5305132" y="3960902"/>
              <a:ext cx="81740" cy="121566"/>
            </a:xfrm>
            <a:custGeom>
              <a:rect b="b" l="l" r="r" t="t"/>
              <a:pathLst>
                <a:path extrusionOk="0" h="121566" w="81740">
                  <a:moveTo>
                    <a:pt x="75168" y="117100"/>
                  </a:moveTo>
                  <a:cubicBezTo>
                    <a:pt x="75168" y="117100"/>
                    <a:pt x="31289" y="132214"/>
                    <a:pt x="355" y="106834"/>
                  </a:cubicBezTo>
                  <a:cubicBezTo>
                    <a:pt x="-2977" y="101036"/>
                    <a:pt x="18249" y="26514"/>
                    <a:pt x="18249" y="26514"/>
                  </a:cubicBezTo>
                  <a:cubicBezTo>
                    <a:pt x="18249" y="26514"/>
                    <a:pt x="36714" y="-11507"/>
                    <a:pt x="65840" y="3511"/>
                  </a:cubicBezTo>
                  <a:cubicBezTo>
                    <a:pt x="94966" y="18530"/>
                    <a:pt x="75168" y="117100"/>
                    <a:pt x="75168" y="11710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2" name="Google Shape;452;p15"/>
            <p:cNvSpPr/>
            <p:nvPr/>
          </p:nvSpPr>
          <p:spPr>
            <a:xfrm>
              <a:off x="2821998" y="4049582"/>
              <a:ext cx="101559" cy="177370"/>
            </a:xfrm>
            <a:custGeom>
              <a:rect b="b" l="l" r="r" t="t"/>
              <a:pathLst>
                <a:path extrusionOk="0" h="177370" w="101559">
                  <a:moveTo>
                    <a:pt x="0" y="0"/>
                  </a:moveTo>
                  <a:cubicBezTo>
                    <a:pt x="0" y="0"/>
                    <a:pt x="6092" y="90966"/>
                    <a:pt x="17989" y="104084"/>
                  </a:cubicBezTo>
                  <a:cubicBezTo>
                    <a:pt x="29887" y="117201"/>
                    <a:pt x="70340" y="126136"/>
                    <a:pt x="70340" y="126136"/>
                  </a:cubicBezTo>
                  <a:lnTo>
                    <a:pt x="101559" y="177370"/>
                  </a:lnTo>
                  <a:cubicBezTo>
                    <a:pt x="101559" y="177370"/>
                    <a:pt x="73005" y="14543"/>
                    <a:pt x="66913" y="10646"/>
                  </a:cubicBezTo>
                  <a:cubicBezTo>
                    <a:pt x="60821" y="674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3" name="Google Shape;453;p15"/>
            <p:cNvSpPr/>
            <p:nvPr/>
          </p:nvSpPr>
          <p:spPr>
            <a:xfrm>
              <a:off x="2814097" y="3945071"/>
              <a:ext cx="67769" cy="130685"/>
            </a:xfrm>
            <a:custGeom>
              <a:rect b="b" l="l" r="r" t="t"/>
              <a:pathLst>
                <a:path extrusionOk="0" h="130685" w="67769">
                  <a:moveTo>
                    <a:pt x="67770" y="3183"/>
                  </a:moveTo>
                  <a:cubicBezTo>
                    <a:pt x="52097" y="-4127"/>
                    <a:pt x="33430" y="1529"/>
                    <a:pt x="24462" y="16300"/>
                  </a:cubicBezTo>
                  <a:cubicBezTo>
                    <a:pt x="12945" y="35311"/>
                    <a:pt x="1047" y="100328"/>
                    <a:pt x="0" y="111354"/>
                  </a:cubicBezTo>
                  <a:cubicBezTo>
                    <a:pt x="0" y="111354"/>
                    <a:pt x="16086" y="133597"/>
                    <a:pt x="40167" y="13036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4" name="Google Shape;454;p15"/>
            <p:cNvSpPr/>
            <p:nvPr/>
          </p:nvSpPr>
          <p:spPr>
            <a:xfrm>
              <a:off x="2966810" y="4837262"/>
              <a:ext cx="145801" cy="82247"/>
            </a:xfrm>
            <a:custGeom>
              <a:rect b="b" l="l" r="r" t="t"/>
              <a:pathLst>
                <a:path extrusionOk="0" h="82247" w="145801">
                  <a:moveTo>
                    <a:pt x="7003" y="19800"/>
                  </a:moveTo>
                  <a:cubicBezTo>
                    <a:pt x="23964" y="24458"/>
                    <a:pt x="42087" y="22272"/>
                    <a:pt x="57449" y="13717"/>
                  </a:cubicBezTo>
                  <a:cubicBezTo>
                    <a:pt x="69537" y="13717"/>
                    <a:pt x="135498" y="-14134"/>
                    <a:pt x="144446" y="9535"/>
                  </a:cubicBezTo>
                  <a:cubicBezTo>
                    <a:pt x="152346" y="30256"/>
                    <a:pt x="123791" y="49457"/>
                    <a:pt x="108562" y="53164"/>
                  </a:cubicBezTo>
                  <a:cubicBezTo>
                    <a:pt x="75248" y="61244"/>
                    <a:pt x="50596" y="77783"/>
                    <a:pt x="37175" y="80635"/>
                  </a:cubicBezTo>
                  <a:cubicBezTo>
                    <a:pt x="27657" y="82726"/>
                    <a:pt x="14332" y="84057"/>
                    <a:pt x="6432" y="76262"/>
                  </a:cubicBezTo>
                  <a:cubicBezTo>
                    <a:pt x="-2515" y="66852"/>
                    <a:pt x="-1944" y="32157"/>
                    <a:pt x="7003" y="1980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5" name="Google Shape;455;p15"/>
            <p:cNvSpPr/>
            <p:nvPr/>
          </p:nvSpPr>
          <p:spPr>
            <a:xfrm>
              <a:off x="2969244" y="4850979"/>
              <a:ext cx="143767" cy="68530"/>
            </a:xfrm>
            <a:custGeom>
              <a:rect b="b" l="l" r="r" t="t"/>
              <a:pathLst>
                <a:path extrusionOk="0" h="68530" w="143767">
                  <a:moveTo>
                    <a:pt x="35122" y="61119"/>
                  </a:moveTo>
                  <a:cubicBezTo>
                    <a:pt x="48543" y="58363"/>
                    <a:pt x="73195" y="42109"/>
                    <a:pt x="106509" y="33649"/>
                  </a:cubicBezTo>
                  <a:cubicBezTo>
                    <a:pt x="119263" y="30607"/>
                    <a:pt x="141250" y="16634"/>
                    <a:pt x="143535" y="0"/>
                  </a:cubicBezTo>
                  <a:cubicBezTo>
                    <a:pt x="146485" y="19011"/>
                    <a:pt x="120691" y="36025"/>
                    <a:pt x="106509" y="39447"/>
                  </a:cubicBezTo>
                  <a:cubicBezTo>
                    <a:pt x="73195" y="47527"/>
                    <a:pt x="48543" y="64066"/>
                    <a:pt x="35122" y="66918"/>
                  </a:cubicBezTo>
                  <a:cubicBezTo>
                    <a:pt x="25604" y="69009"/>
                    <a:pt x="12278" y="70340"/>
                    <a:pt x="4378" y="62545"/>
                  </a:cubicBezTo>
                  <a:cubicBezTo>
                    <a:pt x="2265" y="60292"/>
                    <a:pt x="761" y="57545"/>
                    <a:pt x="0" y="54561"/>
                  </a:cubicBezTo>
                  <a:cubicBezTo>
                    <a:pt x="10013" y="62156"/>
                    <a:pt x="23034" y="64589"/>
                    <a:pt x="35122" y="61119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6" name="Google Shape;456;p15"/>
            <p:cNvSpPr/>
            <p:nvPr/>
          </p:nvSpPr>
          <p:spPr>
            <a:xfrm>
              <a:off x="2864165" y="4805303"/>
              <a:ext cx="146191" cy="82209"/>
            </a:xfrm>
            <a:custGeom>
              <a:rect b="b" l="l" r="r" t="t"/>
              <a:pathLst>
                <a:path extrusionOk="0" h="82209" w="146191">
                  <a:moveTo>
                    <a:pt x="7327" y="19726"/>
                  </a:moveTo>
                  <a:cubicBezTo>
                    <a:pt x="24287" y="24431"/>
                    <a:pt x="42423" y="22245"/>
                    <a:pt x="57774" y="13642"/>
                  </a:cubicBezTo>
                  <a:cubicBezTo>
                    <a:pt x="69957" y="13642"/>
                    <a:pt x="135823" y="-14113"/>
                    <a:pt x="144865" y="9555"/>
                  </a:cubicBezTo>
                  <a:cubicBezTo>
                    <a:pt x="152670" y="30277"/>
                    <a:pt x="124116" y="49477"/>
                    <a:pt x="108886" y="53185"/>
                  </a:cubicBezTo>
                  <a:cubicBezTo>
                    <a:pt x="75573" y="61169"/>
                    <a:pt x="50921" y="77804"/>
                    <a:pt x="37595" y="80560"/>
                  </a:cubicBezTo>
                  <a:cubicBezTo>
                    <a:pt x="27601" y="82651"/>
                    <a:pt x="14656" y="84077"/>
                    <a:pt x="6756" y="76283"/>
                  </a:cubicBezTo>
                  <a:cubicBezTo>
                    <a:pt x="-2762" y="66872"/>
                    <a:pt x="-1905" y="32178"/>
                    <a:pt x="7327" y="19726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7" name="Google Shape;457;p15"/>
            <p:cNvSpPr/>
            <p:nvPr/>
          </p:nvSpPr>
          <p:spPr>
            <a:xfrm>
              <a:off x="2866543" y="4818565"/>
              <a:ext cx="143767" cy="68566"/>
            </a:xfrm>
            <a:custGeom>
              <a:rect b="b" l="l" r="r" t="t"/>
              <a:pathLst>
                <a:path extrusionOk="0" h="68566" w="143767">
                  <a:moveTo>
                    <a:pt x="35217" y="61215"/>
                  </a:moveTo>
                  <a:cubicBezTo>
                    <a:pt x="48543" y="58363"/>
                    <a:pt x="73290" y="42204"/>
                    <a:pt x="106509" y="33744"/>
                  </a:cubicBezTo>
                  <a:cubicBezTo>
                    <a:pt x="119263" y="30702"/>
                    <a:pt x="141345" y="16730"/>
                    <a:pt x="143534" y="0"/>
                  </a:cubicBezTo>
                  <a:cubicBezTo>
                    <a:pt x="146485" y="19011"/>
                    <a:pt x="120691" y="36025"/>
                    <a:pt x="106509" y="39542"/>
                  </a:cubicBezTo>
                  <a:cubicBezTo>
                    <a:pt x="73195" y="47527"/>
                    <a:pt x="48543" y="64161"/>
                    <a:pt x="35217" y="66918"/>
                  </a:cubicBezTo>
                  <a:cubicBezTo>
                    <a:pt x="25223" y="69009"/>
                    <a:pt x="12278" y="70435"/>
                    <a:pt x="4378" y="62640"/>
                  </a:cubicBezTo>
                  <a:cubicBezTo>
                    <a:pt x="2320" y="60350"/>
                    <a:pt x="821" y="57622"/>
                    <a:pt x="0" y="54656"/>
                  </a:cubicBezTo>
                  <a:cubicBezTo>
                    <a:pt x="10052" y="62251"/>
                    <a:pt x="23099" y="64684"/>
                    <a:pt x="35217" y="61215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8" name="Google Shape;458;p15"/>
            <p:cNvSpPr/>
            <p:nvPr/>
          </p:nvSpPr>
          <p:spPr>
            <a:xfrm>
              <a:off x="2858160" y="4267254"/>
              <a:ext cx="210834" cy="594226"/>
            </a:xfrm>
            <a:custGeom>
              <a:rect b="b" l="l" r="r" t="t"/>
              <a:pathLst>
                <a:path extrusionOk="0" h="594226" w="210834">
                  <a:moveTo>
                    <a:pt x="6098" y="372610"/>
                  </a:moveTo>
                  <a:cubicBezTo>
                    <a:pt x="8933" y="348172"/>
                    <a:pt x="14031" y="324057"/>
                    <a:pt x="21327" y="300559"/>
                  </a:cubicBezTo>
                  <a:cubicBezTo>
                    <a:pt x="21327" y="300559"/>
                    <a:pt x="16759" y="238299"/>
                    <a:pt x="14474" y="179271"/>
                  </a:cubicBezTo>
                  <a:cubicBezTo>
                    <a:pt x="11904" y="112734"/>
                    <a:pt x="-11320" y="53420"/>
                    <a:pt x="6955" y="0"/>
                  </a:cubicBezTo>
                  <a:lnTo>
                    <a:pt x="210835" y="45340"/>
                  </a:lnTo>
                  <a:cubicBezTo>
                    <a:pt x="210835" y="45340"/>
                    <a:pt x="201317" y="312821"/>
                    <a:pt x="198176" y="345140"/>
                  </a:cubicBezTo>
                  <a:cubicBezTo>
                    <a:pt x="196596" y="370310"/>
                    <a:pt x="193417" y="395366"/>
                    <a:pt x="188657" y="420137"/>
                  </a:cubicBezTo>
                  <a:cubicBezTo>
                    <a:pt x="179139" y="471941"/>
                    <a:pt x="168955" y="587907"/>
                    <a:pt x="168955" y="587907"/>
                  </a:cubicBezTo>
                  <a:cubicBezTo>
                    <a:pt x="147063" y="600644"/>
                    <a:pt x="114987" y="590188"/>
                    <a:pt x="114987" y="590188"/>
                  </a:cubicBezTo>
                  <a:cubicBezTo>
                    <a:pt x="114987" y="590188"/>
                    <a:pt x="114987" y="445041"/>
                    <a:pt x="116224" y="407685"/>
                  </a:cubicBezTo>
                  <a:cubicBezTo>
                    <a:pt x="117937" y="362059"/>
                    <a:pt x="119365" y="365576"/>
                    <a:pt x="119365" y="365576"/>
                  </a:cubicBezTo>
                  <a:lnTo>
                    <a:pt x="112512" y="251987"/>
                  </a:lnTo>
                  <a:lnTo>
                    <a:pt x="108038" y="195525"/>
                  </a:lnTo>
                  <a:cubicBezTo>
                    <a:pt x="108038" y="195525"/>
                    <a:pt x="102327" y="236969"/>
                    <a:pt x="98520" y="273945"/>
                  </a:cubicBezTo>
                  <a:cubicBezTo>
                    <a:pt x="95284" y="306263"/>
                    <a:pt x="87479" y="335444"/>
                    <a:pt x="78722" y="395613"/>
                  </a:cubicBezTo>
                  <a:cubicBezTo>
                    <a:pt x="71203" y="447703"/>
                    <a:pt x="63398" y="554068"/>
                    <a:pt x="63398" y="554068"/>
                  </a:cubicBezTo>
                  <a:cubicBezTo>
                    <a:pt x="41506" y="566710"/>
                    <a:pt x="12000" y="557965"/>
                    <a:pt x="12000" y="557965"/>
                  </a:cubicBezTo>
                  <a:cubicBezTo>
                    <a:pt x="12000" y="557965"/>
                    <a:pt x="197" y="417856"/>
                    <a:pt x="6098" y="3726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9" name="Google Shape;459;p15"/>
            <p:cNvSpPr/>
            <p:nvPr/>
          </p:nvSpPr>
          <p:spPr>
            <a:xfrm>
              <a:off x="2884049" y="3772563"/>
              <a:ext cx="155365" cy="247695"/>
            </a:xfrm>
            <a:custGeom>
              <a:rect b="b" l="l" r="r" t="t"/>
              <a:pathLst>
                <a:path extrusionOk="0" h="247695" w="155365">
                  <a:moveTo>
                    <a:pt x="8859" y="177022"/>
                  </a:moveTo>
                  <a:cubicBezTo>
                    <a:pt x="24564" y="177782"/>
                    <a:pt x="36271" y="181869"/>
                    <a:pt x="38270" y="177022"/>
                  </a:cubicBezTo>
                  <a:cubicBezTo>
                    <a:pt x="39966" y="168895"/>
                    <a:pt x="41174" y="160673"/>
                    <a:pt x="41887" y="152403"/>
                  </a:cubicBezTo>
                  <a:cubicBezTo>
                    <a:pt x="40078" y="147840"/>
                    <a:pt x="38460" y="142897"/>
                    <a:pt x="38460" y="142897"/>
                  </a:cubicBezTo>
                  <a:cubicBezTo>
                    <a:pt x="18662" y="130826"/>
                    <a:pt x="12476" y="109439"/>
                    <a:pt x="9906" y="84535"/>
                  </a:cubicBezTo>
                  <a:cubicBezTo>
                    <a:pt x="5527" y="42046"/>
                    <a:pt x="28942" y="4880"/>
                    <a:pt x="71013" y="412"/>
                  </a:cubicBezTo>
                  <a:cubicBezTo>
                    <a:pt x="111084" y="-3770"/>
                    <a:pt x="140495" y="24365"/>
                    <a:pt x="148396" y="62862"/>
                  </a:cubicBezTo>
                  <a:cubicBezTo>
                    <a:pt x="152584" y="81873"/>
                    <a:pt x="161055" y="117899"/>
                    <a:pt x="149633" y="149171"/>
                  </a:cubicBezTo>
                  <a:cubicBezTo>
                    <a:pt x="143256" y="166756"/>
                    <a:pt x="135070" y="180634"/>
                    <a:pt x="126884" y="183295"/>
                  </a:cubicBezTo>
                  <a:cubicBezTo>
                    <a:pt x="118946" y="183143"/>
                    <a:pt x="111027" y="182449"/>
                    <a:pt x="103184" y="181204"/>
                  </a:cubicBezTo>
                  <a:lnTo>
                    <a:pt x="103184" y="181204"/>
                  </a:lnTo>
                  <a:cubicBezTo>
                    <a:pt x="103184" y="181204"/>
                    <a:pt x="101090" y="192991"/>
                    <a:pt x="99662" y="200215"/>
                  </a:cubicBezTo>
                  <a:cubicBezTo>
                    <a:pt x="98235" y="207439"/>
                    <a:pt x="98711" y="211716"/>
                    <a:pt x="113844" y="221031"/>
                  </a:cubicBezTo>
                  <a:cubicBezTo>
                    <a:pt x="128978" y="230347"/>
                    <a:pt x="91001" y="249548"/>
                    <a:pt x="66253" y="247551"/>
                  </a:cubicBezTo>
                  <a:cubicBezTo>
                    <a:pt x="41506" y="245555"/>
                    <a:pt x="13523" y="230727"/>
                    <a:pt x="5908" y="214758"/>
                  </a:cubicBezTo>
                  <a:cubicBezTo>
                    <a:pt x="-2754" y="197553"/>
                    <a:pt x="-1992" y="176451"/>
                    <a:pt x="8859" y="17702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0" name="Google Shape;460;p15"/>
            <p:cNvSpPr/>
            <p:nvPr/>
          </p:nvSpPr>
          <p:spPr>
            <a:xfrm>
              <a:off x="2832349" y="3948237"/>
              <a:ext cx="239208" cy="394751"/>
            </a:xfrm>
            <a:custGeom>
              <a:rect b="b" l="l" r="r" t="t"/>
              <a:pathLst>
                <a:path extrusionOk="0" h="394751" w="239208">
                  <a:moveTo>
                    <a:pt x="83308" y="3725"/>
                  </a:moveTo>
                  <a:cubicBezTo>
                    <a:pt x="78930" y="14561"/>
                    <a:pt x="90066" y="27868"/>
                    <a:pt x="119667" y="37088"/>
                  </a:cubicBezTo>
                  <a:cubicBezTo>
                    <a:pt x="149269" y="46308"/>
                    <a:pt x="151839" y="34427"/>
                    <a:pt x="151839" y="34427"/>
                  </a:cubicBezTo>
                  <a:cubicBezTo>
                    <a:pt x="171408" y="43257"/>
                    <a:pt x="190473" y="53162"/>
                    <a:pt x="208948" y="64083"/>
                  </a:cubicBezTo>
                  <a:cubicBezTo>
                    <a:pt x="226652" y="76441"/>
                    <a:pt x="234552" y="112371"/>
                    <a:pt x="236932" y="172920"/>
                  </a:cubicBezTo>
                  <a:cubicBezTo>
                    <a:pt x="239692" y="242974"/>
                    <a:pt x="239977" y="346963"/>
                    <a:pt x="237598" y="364928"/>
                  </a:cubicBezTo>
                  <a:cubicBezTo>
                    <a:pt x="237598" y="364928"/>
                    <a:pt x="204475" y="398007"/>
                    <a:pt x="161452" y="394490"/>
                  </a:cubicBezTo>
                  <a:cubicBezTo>
                    <a:pt x="118430" y="390973"/>
                    <a:pt x="47234" y="353427"/>
                    <a:pt x="30196" y="324435"/>
                  </a:cubicBezTo>
                  <a:cubicBezTo>
                    <a:pt x="30196" y="263031"/>
                    <a:pt x="37906" y="253050"/>
                    <a:pt x="27912" y="217595"/>
                  </a:cubicBezTo>
                  <a:cubicBezTo>
                    <a:pt x="5068" y="136514"/>
                    <a:pt x="-6925" y="103531"/>
                    <a:pt x="4212" y="49540"/>
                  </a:cubicBezTo>
                  <a:cubicBezTo>
                    <a:pt x="13730" y="5150"/>
                    <a:pt x="26103" y="-363"/>
                    <a:pt x="43712" y="17"/>
                  </a:cubicBezTo>
                  <a:cubicBezTo>
                    <a:pt x="56967" y="550"/>
                    <a:pt x="70185" y="1785"/>
                    <a:pt x="83308" y="3725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1" name="Google Shape;461;p15"/>
            <p:cNvSpPr/>
            <p:nvPr/>
          </p:nvSpPr>
          <p:spPr>
            <a:xfrm>
              <a:off x="3011886" y="4098914"/>
              <a:ext cx="63391" cy="288487"/>
            </a:xfrm>
            <a:custGeom>
              <a:rect b="b" l="l" r="r" t="t"/>
              <a:pathLst>
                <a:path extrusionOk="0" h="288487" w="63391">
                  <a:moveTo>
                    <a:pt x="21226" y="268241"/>
                  </a:moveTo>
                  <a:lnTo>
                    <a:pt x="0" y="24144"/>
                  </a:lnTo>
                  <a:lnTo>
                    <a:pt x="45592" y="0"/>
                  </a:lnTo>
                  <a:lnTo>
                    <a:pt x="63391" y="14923"/>
                  </a:lnTo>
                  <a:lnTo>
                    <a:pt x="57109" y="234117"/>
                  </a:lnTo>
                  <a:lnTo>
                    <a:pt x="57109" y="234117"/>
                  </a:lnTo>
                  <a:lnTo>
                    <a:pt x="57109" y="240200"/>
                  </a:lnTo>
                  <a:lnTo>
                    <a:pt x="57109" y="240200"/>
                  </a:lnTo>
                  <a:lnTo>
                    <a:pt x="57109" y="247995"/>
                  </a:lnTo>
                  <a:cubicBezTo>
                    <a:pt x="57109" y="247995"/>
                    <a:pt x="58061" y="266435"/>
                    <a:pt x="23224" y="288488"/>
                  </a:cubicBezTo>
                  <a:cubicBezTo>
                    <a:pt x="23224" y="288488"/>
                    <a:pt x="22653" y="282689"/>
                    <a:pt x="22177" y="277271"/>
                  </a:cubicBezTo>
                  <a:lnTo>
                    <a:pt x="22177" y="277271"/>
                  </a:lnTo>
                  <a:lnTo>
                    <a:pt x="21321" y="267766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2" name="Google Shape;462;p15"/>
            <p:cNvSpPr/>
            <p:nvPr/>
          </p:nvSpPr>
          <p:spPr>
            <a:xfrm>
              <a:off x="2997806" y="3997207"/>
              <a:ext cx="83658" cy="135231"/>
            </a:xfrm>
            <a:custGeom>
              <a:rect b="b" l="l" r="r" t="t"/>
              <a:pathLst>
                <a:path extrusionOk="0" h="135231" w="83658">
                  <a:moveTo>
                    <a:pt x="29880" y="0"/>
                  </a:moveTo>
                  <a:cubicBezTo>
                    <a:pt x="53390" y="0"/>
                    <a:pt x="67953" y="11977"/>
                    <a:pt x="74140" y="48192"/>
                  </a:cubicBezTo>
                  <a:cubicBezTo>
                    <a:pt x="80327" y="84408"/>
                    <a:pt x="83658" y="114064"/>
                    <a:pt x="83658" y="114064"/>
                  </a:cubicBezTo>
                  <a:cubicBezTo>
                    <a:pt x="72826" y="126070"/>
                    <a:pt x="57807" y="133484"/>
                    <a:pt x="41683" y="134786"/>
                  </a:cubicBezTo>
                  <a:cubicBezTo>
                    <a:pt x="13128" y="137923"/>
                    <a:pt x="4943" y="123475"/>
                    <a:pt x="4943" y="123475"/>
                  </a:cubicBezTo>
                  <a:cubicBezTo>
                    <a:pt x="4943" y="123475"/>
                    <a:pt x="1897" y="85929"/>
                    <a:pt x="374" y="60359"/>
                  </a:cubicBezTo>
                  <a:cubicBezTo>
                    <a:pt x="-1149" y="34790"/>
                    <a:pt x="755" y="570"/>
                    <a:pt x="29880" y="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3" name="Google Shape;463;p15"/>
            <p:cNvSpPr/>
            <p:nvPr/>
          </p:nvSpPr>
          <p:spPr>
            <a:xfrm>
              <a:off x="2888823" y="3761654"/>
              <a:ext cx="150557" cy="165637"/>
            </a:xfrm>
            <a:custGeom>
              <a:rect b="b" l="l" r="r" t="t"/>
              <a:pathLst>
                <a:path extrusionOk="0" h="165637" w="150557">
                  <a:moveTo>
                    <a:pt x="142099" y="68353"/>
                  </a:moveTo>
                  <a:cubicBezTo>
                    <a:pt x="142099" y="68353"/>
                    <a:pt x="178840" y="12557"/>
                    <a:pt x="99172" y="1150"/>
                  </a:cubicBezTo>
                  <a:cubicBezTo>
                    <a:pt x="42063" y="-7024"/>
                    <a:pt x="4752" y="29667"/>
                    <a:pt x="468" y="69874"/>
                  </a:cubicBezTo>
                  <a:cubicBezTo>
                    <a:pt x="-3624" y="107896"/>
                    <a:pt x="19981" y="147723"/>
                    <a:pt x="37018" y="163502"/>
                  </a:cubicBezTo>
                  <a:cubicBezTo>
                    <a:pt x="53749" y="167751"/>
                    <a:pt x="71464" y="165612"/>
                    <a:pt x="86703" y="157514"/>
                  </a:cubicBezTo>
                  <a:cubicBezTo>
                    <a:pt x="87636" y="147115"/>
                    <a:pt x="87988" y="136678"/>
                    <a:pt x="87750" y="126241"/>
                  </a:cubicBezTo>
                  <a:cubicBezTo>
                    <a:pt x="87750" y="126241"/>
                    <a:pt x="59862" y="67308"/>
                    <a:pt x="142099" y="6835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4" name="Google Shape;464;p15"/>
            <p:cNvSpPr/>
            <p:nvPr/>
          </p:nvSpPr>
          <p:spPr>
            <a:xfrm>
              <a:off x="2092047" y="1119152"/>
              <a:ext cx="668082" cy="515307"/>
            </a:xfrm>
            <a:custGeom>
              <a:rect b="b" l="l" r="r" t="t"/>
              <a:pathLst>
                <a:path extrusionOk="0" h="515307" w="668082">
                  <a:moveTo>
                    <a:pt x="668083" y="310182"/>
                  </a:moveTo>
                  <a:lnTo>
                    <a:pt x="141345" y="6010"/>
                  </a:lnTo>
                  <a:lnTo>
                    <a:pt x="139346" y="4869"/>
                  </a:lnTo>
                  <a:lnTo>
                    <a:pt x="139346" y="4869"/>
                  </a:lnTo>
                  <a:cubicBezTo>
                    <a:pt x="124498" y="-3020"/>
                    <a:pt x="104415" y="-1594"/>
                    <a:pt x="82237" y="11143"/>
                  </a:cubicBezTo>
                  <a:cubicBezTo>
                    <a:pt x="36835" y="37378"/>
                    <a:pt x="0" y="101064"/>
                    <a:pt x="0" y="153723"/>
                  </a:cubicBezTo>
                  <a:cubicBezTo>
                    <a:pt x="0" y="180814"/>
                    <a:pt x="9994" y="199539"/>
                    <a:pt x="25890" y="207619"/>
                  </a:cubicBezTo>
                  <a:lnTo>
                    <a:pt x="559765" y="515307"/>
                  </a:ln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5" name="Google Shape;465;p15"/>
            <p:cNvSpPr/>
            <p:nvPr/>
          </p:nvSpPr>
          <p:spPr>
            <a:xfrm rot="-3598236">
              <a:off x="2590249" y="1465200"/>
              <a:ext cx="232417" cy="133906"/>
            </a:xfrm>
            <a:custGeom>
              <a:rect b="b" l="l" r="r" t="t"/>
              <a:pathLst>
                <a:path extrusionOk="0" h="134025" w="232624">
                  <a:moveTo>
                    <a:pt x="232625" y="67013"/>
                  </a:moveTo>
                  <a:cubicBezTo>
                    <a:pt x="232625" y="104023"/>
                    <a:pt x="180550" y="134026"/>
                    <a:pt x="116312" y="134026"/>
                  </a:cubicBezTo>
                  <a:cubicBezTo>
                    <a:pt x="52075" y="134026"/>
                    <a:pt x="0" y="104023"/>
                    <a:pt x="0" y="67013"/>
                  </a:cubicBezTo>
                  <a:cubicBezTo>
                    <a:pt x="0" y="30003"/>
                    <a:pt x="52075" y="0"/>
                    <a:pt x="116312" y="0"/>
                  </a:cubicBezTo>
                  <a:cubicBezTo>
                    <a:pt x="180550" y="0"/>
                    <a:pt x="232625" y="30003"/>
                    <a:pt x="232625" y="67013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6" name="Google Shape;466;p15"/>
            <p:cNvSpPr/>
            <p:nvPr/>
          </p:nvSpPr>
          <p:spPr>
            <a:xfrm>
              <a:off x="2667422" y="1490358"/>
              <a:ext cx="274409" cy="269191"/>
            </a:xfrm>
            <a:custGeom>
              <a:rect b="b" l="l" r="r" t="t"/>
              <a:pathLst>
                <a:path extrusionOk="0" h="269191" w="274409">
                  <a:moveTo>
                    <a:pt x="274410" y="269192"/>
                  </a:moveTo>
                  <a:lnTo>
                    <a:pt x="0" y="111023"/>
                  </a:lnTo>
                  <a:lnTo>
                    <a:pt x="0" y="0"/>
                  </a:lnTo>
                  <a:lnTo>
                    <a:pt x="274410" y="158264"/>
                  </a:lnTo>
                  <a:lnTo>
                    <a:pt x="274410" y="269192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7" name="Google Shape;467;p15"/>
            <p:cNvSpPr/>
            <p:nvPr/>
          </p:nvSpPr>
          <p:spPr>
            <a:xfrm>
              <a:off x="2667422" y="1454143"/>
              <a:ext cx="337610" cy="194669"/>
            </a:xfrm>
            <a:custGeom>
              <a:rect b="b" l="l" r="r" t="t"/>
              <a:pathLst>
                <a:path extrusionOk="0" h="194669" w="337610">
                  <a:moveTo>
                    <a:pt x="274410" y="194670"/>
                  </a:moveTo>
                  <a:lnTo>
                    <a:pt x="0" y="36501"/>
                  </a:lnTo>
                  <a:lnTo>
                    <a:pt x="63201" y="0"/>
                  </a:lnTo>
                  <a:lnTo>
                    <a:pt x="337611" y="158264"/>
                  </a:lnTo>
                  <a:lnTo>
                    <a:pt x="274410" y="194670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8" name="Google Shape;468;p15"/>
            <p:cNvSpPr/>
            <p:nvPr/>
          </p:nvSpPr>
          <p:spPr>
            <a:xfrm rot="-1801764">
              <a:off x="2968958" y="1259916"/>
              <a:ext cx="690027" cy="1193572"/>
            </a:xfrm>
            <a:custGeom>
              <a:rect b="b" l="l" r="r" t="t"/>
              <a:pathLst>
                <a:path extrusionOk="0" h="1194633" w="690640">
                  <a:moveTo>
                    <a:pt x="690640" y="597317"/>
                  </a:moveTo>
                  <a:cubicBezTo>
                    <a:pt x="690640" y="927206"/>
                    <a:pt x="536035" y="1194633"/>
                    <a:pt x="345320" y="1194633"/>
                  </a:cubicBezTo>
                  <a:cubicBezTo>
                    <a:pt x="154605" y="1194633"/>
                    <a:pt x="0" y="927206"/>
                    <a:pt x="0" y="597317"/>
                  </a:cubicBezTo>
                  <a:cubicBezTo>
                    <a:pt x="0" y="267428"/>
                    <a:pt x="154605" y="0"/>
                    <a:pt x="345320" y="0"/>
                  </a:cubicBezTo>
                  <a:cubicBezTo>
                    <a:pt x="536035" y="0"/>
                    <a:pt x="690640" y="267428"/>
                    <a:pt x="690640" y="597317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9" name="Google Shape;469;p15"/>
            <p:cNvSpPr/>
            <p:nvPr/>
          </p:nvSpPr>
          <p:spPr>
            <a:xfrm>
              <a:off x="2858071" y="1161854"/>
              <a:ext cx="1027965" cy="1324206"/>
            </a:xfrm>
            <a:custGeom>
              <a:rect b="b" l="l" r="r" t="t"/>
              <a:pathLst>
                <a:path extrusionOk="0" h="1324206" w="1027965">
                  <a:moveTo>
                    <a:pt x="513983" y="1254422"/>
                  </a:moveTo>
                  <a:cubicBezTo>
                    <a:pt x="230816" y="1091119"/>
                    <a:pt x="0" y="692560"/>
                    <a:pt x="0" y="365955"/>
                  </a:cubicBezTo>
                  <a:cubicBezTo>
                    <a:pt x="0" y="39351"/>
                    <a:pt x="230436" y="-93439"/>
                    <a:pt x="513983" y="69863"/>
                  </a:cubicBezTo>
                  <a:cubicBezTo>
                    <a:pt x="797530" y="233165"/>
                    <a:pt x="1027966" y="631725"/>
                    <a:pt x="1027966" y="958234"/>
                  </a:cubicBezTo>
                  <a:cubicBezTo>
                    <a:pt x="1027966" y="1284744"/>
                    <a:pt x="797245" y="1417629"/>
                    <a:pt x="513983" y="1254422"/>
                  </a:cubicBezTo>
                  <a:close/>
                  <a:moveTo>
                    <a:pt x="513983" y="256929"/>
                  </a:moveTo>
                  <a:cubicBezTo>
                    <a:pt x="320192" y="145146"/>
                    <a:pt x="162571" y="236017"/>
                    <a:pt x="162571" y="459488"/>
                  </a:cubicBezTo>
                  <a:cubicBezTo>
                    <a:pt x="162571" y="682959"/>
                    <a:pt x="320192" y="955668"/>
                    <a:pt x="513983" y="1067831"/>
                  </a:cubicBezTo>
                  <a:cubicBezTo>
                    <a:pt x="707773" y="1179995"/>
                    <a:pt x="865395" y="1088648"/>
                    <a:pt x="865395" y="865272"/>
                  </a:cubicBezTo>
                  <a:cubicBezTo>
                    <a:pt x="865395" y="641896"/>
                    <a:pt x="707773" y="368617"/>
                    <a:pt x="513983" y="256929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0" name="Google Shape;470;p15"/>
            <p:cNvSpPr/>
            <p:nvPr/>
          </p:nvSpPr>
          <p:spPr>
            <a:xfrm>
              <a:off x="2800391" y="1195123"/>
              <a:ext cx="1027965" cy="1324248"/>
            </a:xfrm>
            <a:custGeom>
              <a:rect b="b" l="l" r="r" t="t"/>
              <a:pathLst>
                <a:path extrusionOk="0" h="1324248" w="1027965">
                  <a:moveTo>
                    <a:pt x="513983" y="1254422"/>
                  </a:moveTo>
                  <a:cubicBezTo>
                    <a:pt x="230721" y="1091119"/>
                    <a:pt x="0" y="692560"/>
                    <a:pt x="0" y="365955"/>
                  </a:cubicBezTo>
                  <a:cubicBezTo>
                    <a:pt x="0" y="39351"/>
                    <a:pt x="230341" y="-93439"/>
                    <a:pt x="513983" y="69863"/>
                  </a:cubicBezTo>
                  <a:cubicBezTo>
                    <a:pt x="797625" y="233165"/>
                    <a:pt x="1027966" y="631725"/>
                    <a:pt x="1027966" y="958234"/>
                  </a:cubicBezTo>
                  <a:cubicBezTo>
                    <a:pt x="1027966" y="1284744"/>
                    <a:pt x="797149" y="1417724"/>
                    <a:pt x="513983" y="1254422"/>
                  </a:cubicBezTo>
                  <a:close/>
                  <a:moveTo>
                    <a:pt x="513983" y="256929"/>
                  </a:moveTo>
                  <a:cubicBezTo>
                    <a:pt x="320192" y="145146"/>
                    <a:pt x="162571" y="236017"/>
                    <a:pt x="162571" y="459488"/>
                  </a:cubicBezTo>
                  <a:cubicBezTo>
                    <a:pt x="162571" y="682959"/>
                    <a:pt x="320192" y="955668"/>
                    <a:pt x="513983" y="1067831"/>
                  </a:cubicBezTo>
                  <a:cubicBezTo>
                    <a:pt x="707773" y="1179995"/>
                    <a:pt x="865395" y="1088648"/>
                    <a:pt x="865395" y="865272"/>
                  </a:cubicBezTo>
                  <a:cubicBezTo>
                    <a:pt x="865395" y="641896"/>
                    <a:pt x="707773" y="368617"/>
                    <a:pt x="513983" y="25692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16"/>
          <p:cNvSpPr txBox="1"/>
          <p:nvPr>
            <p:ph type="title"/>
          </p:nvPr>
        </p:nvSpPr>
        <p:spPr>
          <a:xfrm>
            <a:off x="457200" y="300800"/>
            <a:ext cx="4996800" cy="108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Preprocessing</a:t>
            </a:r>
            <a:endParaRPr/>
          </a:p>
        </p:txBody>
      </p:sp>
      <p:sp>
        <p:nvSpPr>
          <p:cNvPr id="476" name="Google Shape;476;p16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77" name="Google Shape;477;p16"/>
          <p:cNvSpPr txBox="1"/>
          <p:nvPr>
            <p:ph idx="4294967295" type="body"/>
          </p:nvPr>
        </p:nvSpPr>
        <p:spPr>
          <a:xfrm>
            <a:off x="457200" y="1307300"/>
            <a:ext cx="4531200" cy="3300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0200" lvl="0" marL="457200" rtl="0" algn="l">
              <a:spcBef>
                <a:spcPts val="600"/>
              </a:spcBef>
              <a:spcAft>
                <a:spcPts val="0"/>
              </a:spcAft>
              <a:buSzPts val="1600"/>
              <a:buChar char="▸"/>
            </a:pPr>
            <a:r>
              <a:rPr lang="en" sz="1800"/>
              <a:t>Machines cannot interpret raw data directly</a:t>
            </a:r>
            <a:endParaRPr sz="18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▸"/>
            </a:pPr>
            <a:r>
              <a:rPr lang="en" sz="1800"/>
              <a:t>Data Preprocessing is that step in which the data gets transformed, or encoded, to such a state that machine can easily parse it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▸"/>
            </a:pPr>
            <a:r>
              <a:rPr lang="en" sz="1800"/>
              <a:t>Data Imputation, feature scaling and Label encoding are part of Data Preprocessing </a:t>
            </a:r>
            <a:r>
              <a:rPr lang="en"/>
              <a:t>   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78" name="Google Shape;47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17700" y="1459700"/>
            <a:ext cx="2975650" cy="2975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17"/>
          <p:cNvSpPr txBox="1"/>
          <p:nvPr>
            <p:ph idx="4294967295" type="ctrTitle"/>
          </p:nvPr>
        </p:nvSpPr>
        <p:spPr>
          <a:xfrm>
            <a:off x="685800" y="1570050"/>
            <a:ext cx="53208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accent1"/>
                </a:solidFill>
              </a:rPr>
              <a:t>Linear Regression</a:t>
            </a:r>
            <a:endParaRPr sz="6000">
              <a:solidFill>
                <a:schemeClr val="accent1"/>
              </a:solidFill>
            </a:endParaRPr>
          </a:p>
        </p:txBody>
      </p:sp>
      <p:sp>
        <p:nvSpPr>
          <p:cNvPr id="484" name="Google Shape;484;p17"/>
          <p:cNvSpPr txBox="1"/>
          <p:nvPr>
            <p:ph idx="4294967295" type="subTitle"/>
          </p:nvPr>
        </p:nvSpPr>
        <p:spPr>
          <a:xfrm>
            <a:off x="762000" y="2788600"/>
            <a:ext cx="3867900" cy="1241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What is Linear?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What is Regression?</a:t>
            </a:r>
            <a:endParaRPr/>
          </a:p>
        </p:txBody>
      </p:sp>
      <p:sp>
        <p:nvSpPr>
          <p:cNvPr id="485" name="Google Shape;485;p17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86" name="Google Shape;48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22600" y="1495349"/>
            <a:ext cx="3350224" cy="2680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18"/>
          <p:cNvSpPr txBox="1"/>
          <p:nvPr>
            <p:ph type="title"/>
          </p:nvPr>
        </p:nvSpPr>
        <p:spPr>
          <a:xfrm>
            <a:off x="457200" y="605600"/>
            <a:ext cx="4885800" cy="791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“Linear”?</a:t>
            </a:r>
            <a:endParaRPr/>
          </a:p>
        </p:txBody>
      </p:sp>
      <p:sp>
        <p:nvSpPr>
          <p:cNvPr id="492" name="Google Shape;492;p18"/>
          <p:cNvSpPr txBox="1"/>
          <p:nvPr>
            <p:ph idx="1" type="body"/>
          </p:nvPr>
        </p:nvSpPr>
        <p:spPr>
          <a:xfrm>
            <a:off x="304800" y="1402900"/>
            <a:ext cx="5979600" cy="3459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74650" lvl="0" marL="457200" rtl="0" algn="l">
              <a:spcBef>
                <a:spcPts val="600"/>
              </a:spcBef>
              <a:spcAft>
                <a:spcPts val="0"/>
              </a:spcAft>
              <a:buClr>
                <a:srgbClr val="4A86E8"/>
              </a:buClr>
              <a:buSzPts val="2300"/>
              <a:buChar char="▸"/>
            </a:pPr>
            <a:r>
              <a:rPr lang="en"/>
              <a:t>y = 2.15x?</a:t>
            </a:r>
            <a:endParaRPr/>
          </a:p>
          <a:p>
            <a:pPr indent="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y = </a:t>
            </a:r>
            <a:r>
              <a:rPr lang="en"/>
              <a:t>w</a:t>
            </a:r>
            <a:r>
              <a:rPr baseline="-25000" lang="en"/>
              <a:t>0</a:t>
            </a:r>
            <a:r>
              <a:rPr lang="en"/>
              <a:t>x</a:t>
            </a:r>
            <a:r>
              <a:rPr baseline="-25000" lang="en"/>
              <a:t>0</a:t>
            </a:r>
            <a:r>
              <a:rPr lang="en"/>
              <a:t>+ w</a:t>
            </a:r>
            <a:r>
              <a:rPr baseline="-25000" lang="en"/>
              <a:t>1</a:t>
            </a:r>
            <a:r>
              <a:rPr lang="en"/>
              <a:t>x</a:t>
            </a:r>
            <a:r>
              <a:rPr baseline="-25000" lang="en"/>
              <a:t>1 </a:t>
            </a:r>
            <a:r>
              <a:rPr lang="en"/>
              <a:t>+ w</a:t>
            </a:r>
            <a:r>
              <a:rPr baseline="-25000" lang="en"/>
              <a:t>2</a:t>
            </a:r>
            <a:r>
              <a:rPr lang="en"/>
              <a:t>x</a:t>
            </a:r>
            <a:r>
              <a:rPr baseline="-25000" lang="en"/>
              <a:t>2</a:t>
            </a:r>
            <a:r>
              <a:rPr lang="en"/>
              <a:t>+.....+ w</a:t>
            </a:r>
            <a:r>
              <a:rPr baseline="-25000" lang="en"/>
              <a:t>n</a:t>
            </a:r>
            <a:r>
              <a:rPr lang="en"/>
              <a:t>x</a:t>
            </a:r>
            <a:r>
              <a:rPr baseline="-25000" lang="en"/>
              <a:t>n</a:t>
            </a:r>
            <a:endParaRPr baseline="-25000"/>
          </a:p>
          <a:p>
            <a:pPr indent="457200" lvl="0" marL="13716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>
                <a:highlight>
                  <a:srgbClr val="FFFFFF"/>
                </a:highlight>
                <a:latin typeface="Barlow"/>
                <a:ea typeface="Barlow"/>
                <a:cs typeface="Barlow"/>
                <a:sym typeface="Barlow"/>
              </a:rPr>
              <a:t>y</a:t>
            </a:r>
            <a:r>
              <a:rPr b="1" lang="en">
                <a:highlight>
                  <a:srgbClr val="FFFFFF"/>
                </a:highlight>
                <a:latin typeface="Barlow"/>
                <a:ea typeface="Barlow"/>
                <a:cs typeface="Barlow"/>
                <a:sym typeface="Barlow"/>
              </a:rPr>
              <a:t> ∝ x</a:t>
            </a:r>
            <a:r>
              <a:rPr b="1" baseline="-25000" lang="en">
                <a:highlight>
                  <a:srgbClr val="FFFFFF"/>
                </a:highlight>
                <a:latin typeface="Barlow"/>
                <a:ea typeface="Barlow"/>
                <a:cs typeface="Barlow"/>
                <a:sym typeface="Barlow"/>
              </a:rPr>
              <a:t>i</a:t>
            </a:r>
            <a:r>
              <a:rPr b="1" lang="en">
                <a:highlight>
                  <a:srgbClr val="FFFFFF"/>
                </a:highlight>
                <a:latin typeface="Barlow"/>
                <a:ea typeface="Barlow"/>
                <a:cs typeface="Barlow"/>
                <a:sym typeface="Barlow"/>
              </a:rPr>
              <a:t>  ∀i ∊ [0 , n]</a:t>
            </a:r>
            <a:endParaRPr b="1">
              <a:highlight>
                <a:srgbClr val="FFFFFF"/>
              </a:highlight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FF"/>
                </a:highlight>
              </a:rPr>
              <a:t>         All </a:t>
            </a:r>
            <a:r>
              <a:rPr b="1" lang="en">
                <a:highlight>
                  <a:srgbClr val="FFFFFF"/>
                </a:highlight>
                <a:latin typeface="Barlow"/>
                <a:ea typeface="Barlow"/>
                <a:cs typeface="Barlow"/>
                <a:sym typeface="Barlow"/>
              </a:rPr>
              <a:t>x</a:t>
            </a:r>
            <a:r>
              <a:rPr b="1" baseline="-25000" lang="en">
                <a:highlight>
                  <a:srgbClr val="FFFFFF"/>
                </a:highlight>
                <a:latin typeface="Barlow"/>
                <a:ea typeface="Barlow"/>
                <a:cs typeface="Barlow"/>
                <a:sym typeface="Barlow"/>
              </a:rPr>
              <a:t>i</a:t>
            </a:r>
            <a:r>
              <a:rPr lang="en">
                <a:highlight>
                  <a:srgbClr val="FFFFFF"/>
                </a:highlight>
              </a:rPr>
              <a:t>’s are </a:t>
            </a:r>
            <a:r>
              <a:rPr b="1" lang="en">
                <a:highlight>
                  <a:srgbClr val="FFFFFF"/>
                </a:highlight>
                <a:latin typeface="Barlow"/>
                <a:ea typeface="Barlow"/>
                <a:cs typeface="Barlow"/>
                <a:sym typeface="Barlow"/>
              </a:rPr>
              <a:t>attributes</a:t>
            </a:r>
            <a:r>
              <a:rPr lang="en">
                <a:highlight>
                  <a:srgbClr val="FFFFFF"/>
                </a:highlight>
              </a:rPr>
              <a:t> and </a:t>
            </a:r>
            <a:r>
              <a:rPr b="1" lang="en">
                <a:highlight>
                  <a:srgbClr val="FFFFFF"/>
                </a:highlight>
                <a:latin typeface="Barlow"/>
                <a:ea typeface="Barlow"/>
                <a:cs typeface="Barlow"/>
                <a:sym typeface="Barlow"/>
              </a:rPr>
              <a:t>w</a:t>
            </a:r>
            <a:r>
              <a:rPr b="1" baseline="-25000" lang="en">
                <a:highlight>
                  <a:srgbClr val="FFFFFF"/>
                </a:highlight>
                <a:latin typeface="Barlow"/>
                <a:ea typeface="Barlow"/>
                <a:cs typeface="Barlow"/>
                <a:sym typeface="Barlow"/>
              </a:rPr>
              <a:t>i</a:t>
            </a:r>
            <a:r>
              <a:rPr lang="en">
                <a:highlight>
                  <a:srgbClr val="FFFFFF"/>
                </a:highlight>
              </a:rPr>
              <a:t>’s are called </a:t>
            </a:r>
            <a:r>
              <a:rPr b="1" lang="en">
                <a:highlight>
                  <a:srgbClr val="FFFFFF"/>
                </a:highlight>
                <a:latin typeface="Barlow"/>
                <a:ea typeface="Barlow"/>
                <a:cs typeface="Barlow"/>
                <a:sym typeface="Barlow"/>
              </a:rPr>
              <a:t>weights</a:t>
            </a:r>
            <a:endParaRPr b="1">
              <a:highlight>
                <a:srgbClr val="FFFFFF"/>
              </a:highlight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FFFFF"/>
              </a:highlight>
            </a:endParaRPr>
          </a:p>
          <a:p>
            <a:pPr indent="-374650" lvl="0" marL="457200" rtl="0" algn="l">
              <a:spcBef>
                <a:spcPts val="600"/>
              </a:spcBef>
              <a:spcAft>
                <a:spcPts val="0"/>
              </a:spcAft>
              <a:buClr>
                <a:srgbClr val="4A86E8"/>
              </a:buClr>
              <a:buSzPts val="2300"/>
              <a:buChar char="▸"/>
            </a:pPr>
            <a:r>
              <a:rPr lang="en">
                <a:highlight>
                  <a:srgbClr val="FFFFFF"/>
                </a:highlight>
              </a:rPr>
              <a:t>A linear curve is a curve that has a linear dependence on the curve parameters.</a:t>
            </a:r>
            <a:endParaRPr sz="2800"/>
          </a:p>
        </p:txBody>
      </p:sp>
      <p:sp>
        <p:nvSpPr>
          <p:cNvPr id="493" name="Google Shape;493;p18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94" name="Google Shape;494;p18"/>
          <p:cNvPicPr preferRelativeResize="0"/>
          <p:nvPr/>
        </p:nvPicPr>
        <p:blipFill rotWithShape="1">
          <a:blip r:embed="rId3">
            <a:alphaModFix/>
          </a:blip>
          <a:srcRect b="4315" l="0" r="0" t="0"/>
          <a:stretch/>
        </p:blipFill>
        <p:spPr>
          <a:xfrm>
            <a:off x="6184150" y="1551650"/>
            <a:ext cx="2587200" cy="2475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19"/>
          <p:cNvSpPr txBox="1"/>
          <p:nvPr>
            <p:ph type="title"/>
          </p:nvPr>
        </p:nvSpPr>
        <p:spPr>
          <a:xfrm>
            <a:off x="457200" y="605600"/>
            <a:ext cx="5429100" cy="980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What is “Regression”?</a:t>
            </a:r>
            <a:endParaRPr sz="4000"/>
          </a:p>
        </p:txBody>
      </p:sp>
      <p:sp>
        <p:nvSpPr>
          <p:cNvPr id="500" name="Google Shape;500;p19"/>
          <p:cNvSpPr txBox="1"/>
          <p:nvPr>
            <p:ph idx="1" type="body"/>
          </p:nvPr>
        </p:nvSpPr>
        <p:spPr>
          <a:xfrm>
            <a:off x="914400" y="1386150"/>
            <a:ext cx="6588900" cy="273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61950" lvl="0" marL="457200" rtl="0" algn="l">
              <a:spcBef>
                <a:spcPts val="600"/>
              </a:spcBef>
              <a:spcAft>
                <a:spcPts val="0"/>
              </a:spcAft>
              <a:buSzPts val="2100"/>
              <a:buChar char="▸"/>
            </a:pPr>
            <a:r>
              <a:rPr lang="en" sz="1800"/>
              <a:t>S</a:t>
            </a:r>
            <a:r>
              <a:rPr lang="en" sz="1800"/>
              <a:t>tatistical method that attempts to determine the </a:t>
            </a:r>
            <a:r>
              <a:rPr b="1" lang="en" sz="1800">
                <a:latin typeface="Barlow"/>
                <a:ea typeface="Barlow"/>
                <a:cs typeface="Barlow"/>
                <a:sym typeface="Barlow"/>
              </a:rPr>
              <a:t>strength of the relationship</a:t>
            </a:r>
            <a:r>
              <a:rPr lang="en" sz="1800"/>
              <a:t> between one dependent variable and a series of other independent variables.</a:t>
            </a:r>
            <a:endParaRPr sz="18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▸"/>
            </a:pPr>
            <a:r>
              <a:rPr lang="en" sz="1800">
                <a:highlight>
                  <a:schemeClr val="lt1"/>
                </a:highlight>
              </a:rPr>
              <a:t>It's used to predict values within a </a:t>
            </a:r>
            <a:r>
              <a:rPr b="1" lang="en" sz="1800">
                <a:highlight>
                  <a:schemeClr val="lt1"/>
                </a:highlight>
                <a:latin typeface="Barlow"/>
                <a:ea typeface="Barlow"/>
                <a:cs typeface="Barlow"/>
                <a:sym typeface="Barlow"/>
              </a:rPr>
              <a:t>continuous range</a:t>
            </a:r>
            <a:r>
              <a:rPr lang="en" sz="1800">
                <a:highlight>
                  <a:schemeClr val="lt1"/>
                </a:highlight>
              </a:rPr>
              <a:t>, (e.g. sales, price) rather than trying to classify them into categories (e.g. cat, dog).</a:t>
            </a:r>
            <a:endParaRPr sz="1800"/>
          </a:p>
        </p:txBody>
      </p:sp>
      <p:sp>
        <p:nvSpPr>
          <p:cNvPr id="501" name="Google Shape;501;p19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20"/>
          <p:cNvSpPr txBox="1"/>
          <p:nvPr>
            <p:ph type="title"/>
          </p:nvPr>
        </p:nvSpPr>
        <p:spPr>
          <a:xfrm>
            <a:off x="457200" y="605600"/>
            <a:ext cx="6379800" cy="791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Linear Regression</a:t>
            </a:r>
            <a:endParaRPr/>
          </a:p>
        </p:txBody>
      </p:sp>
      <p:sp>
        <p:nvSpPr>
          <p:cNvPr id="507" name="Google Shape;507;p20"/>
          <p:cNvSpPr txBox="1"/>
          <p:nvPr>
            <p:ph idx="1" type="body"/>
          </p:nvPr>
        </p:nvSpPr>
        <p:spPr>
          <a:xfrm>
            <a:off x="762000" y="1386150"/>
            <a:ext cx="7128000" cy="3119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61950" lvl="0" marL="457200" rtl="0" algn="l">
              <a:spcBef>
                <a:spcPts val="600"/>
              </a:spcBef>
              <a:spcAft>
                <a:spcPts val="0"/>
              </a:spcAft>
              <a:buSzPts val="2100"/>
              <a:buChar char="▸"/>
            </a:pPr>
            <a:r>
              <a:rPr lang="en" sz="1800"/>
              <a:t>Linear Regression is a </a:t>
            </a:r>
            <a:r>
              <a:rPr b="1" lang="en" sz="1800">
                <a:latin typeface="Barlow"/>
                <a:ea typeface="Barlow"/>
                <a:cs typeface="Barlow"/>
                <a:sym typeface="Barlow"/>
              </a:rPr>
              <a:t>supervised</a:t>
            </a:r>
            <a:r>
              <a:rPr lang="en" sz="1800"/>
              <a:t> machine learning algorithm where the predicted output is </a:t>
            </a:r>
            <a:r>
              <a:rPr b="1" lang="en" sz="1800">
                <a:latin typeface="Barlow"/>
                <a:ea typeface="Barlow"/>
                <a:cs typeface="Barlow"/>
                <a:sym typeface="Barlow"/>
              </a:rPr>
              <a:t>continuous</a:t>
            </a:r>
            <a:r>
              <a:rPr lang="en" sz="1800"/>
              <a:t> and has a </a:t>
            </a:r>
            <a:r>
              <a:rPr b="1" lang="en" sz="1800">
                <a:latin typeface="Barlow"/>
                <a:ea typeface="Barlow"/>
                <a:cs typeface="Barlow"/>
                <a:sym typeface="Barlow"/>
              </a:rPr>
              <a:t>constant gradient</a:t>
            </a:r>
            <a:r>
              <a:rPr lang="en" sz="1800"/>
              <a:t>. </a:t>
            </a:r>
            <a:endParaRPr sz="18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▸"/>
            </a:pPr>
            <a:r>
              <a:rPr lang="en" sz="1800"/>
              <a:t>Linear regression algorithm shows a</a:t>
            </a:r>
            <a:r>
              <a:rPr b="1" lang="en" sz="1800">
                <a:latin typeface="Barlow"/>
                <a:ea typeface="Barlow"/>
                <a:cs typeface="Barlow"/>
                <a:sym typeface="Barlow"/>
              </a:rPr>
              <a:t> linear </a:t>
            </a:r>
            <a:r>
              <a:rPr lang="en" sz="1800"/>
              <a:t>relationship between a dependent (y) and one or more independent (x) variables.</a:t>
            </a:r>
            <a:endParaRPr sz="18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▸"/>
            </a:pPr>
            <a:r>
              <a:rPr lang="en" sz="1800"/>
              <a:t>Univariate Linear Regression and Multivariate Linear Regression</a:t>
            </a:r>
            <a:endParaRPr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>
              <a:highlight>
                <a:srgbClr val="FFFFFF"/>
              </a:highlight>
            </a:endParaRPr>
          </a:p>
        </p:txBody>
      </p:sp>
      <p:sp>
        <p:nvSpPr>
          <p:cNvPr id="508" name="Google Shape;508;p20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aoler template">
  <a:themeElements>
    <a:clrScheme name="Custom 347">
      <a:dk1>
        <a:srgbClr val="3A3F50"/>
      </a:dk1>
      <a:lt1>
        <a:srgbClr val="FFFFFF"/>
      </a:lt1>
      <a:dk2>
        <a:srgbClr val="757B89"/>
      </a:dk2>
      <a:lt2>
        <a:srgbClr val="E9EAF2"/>
      </a:lt2>
      <a:accent1>
        <a:srgbClr val="00B5DD"/>
      </a:accent1>
      <a:accent2>
        <a:srgbClr val="007BB9"/>
      </a:accent2>
      <a:accent3>
        <a:srgbClr val="8C50FF"/>
      </a:accent3>
      <a:accent4>
        <a:srgbClr val="FF4D4D"/>
      </a:accent4>
      <a:accent5>
        <a:srgbClr val="F9CB07"/>
      </a:accent5>
      <a:accent6>
        <a:srgbClr val="A6CE28"/>
      </a:accent6>
      <a:hlink>
        <a:srgbClr val="007BB9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